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handoutMasterIdLst>
    <p:handoutMasterId r:id="rId53"/>
  </p:handoutMasterIdLst>
  <p:sldIdLst>
    <p:sldId id="260" r:id="rId2"/>
    <p:sldId id="313" r:id="rId3"/>
    <p:sldId id="309" r:id="rId4"/>
    <p:sldId id="263" r:id="rId5"/>
    <p:sldId id="271" r:id="rId6"/>
    <p:sldId id="292" r:id="rId7"/>
    <p:sldId id="293" r:id="rId8"/>
    <p:sldId id="294" r:id="rId9"/>
    <p:sldId id="273" r:id="rId10"/>
    <p:sldId id="274" r:id="rId11"/>
    <p:sldId id="295" r:id="rId12"/>
    <p:sldId id="275" r:id="rId13"/>
    <p:sldId id="276" r:id="rId14"/>
    <p:sldId id="277" r:id="rId15"/>
    <p:sldId id="278" r:id="rId16"/>
    <p:sldId id="279" r:id="rId17"/>
    <p:sldId id="280" r:id="rId18"/>
    <p:sldId id="296" r:id="rId19"/>
    <p:sldId id="281" r:id="rId20"/>
    <p:sldId id="282" r:id="rId21"/>
    <p:sldId id="269" r:id="rId22"/>
    <p:sldId id="283" r:id="rId23"/>
    <p:sldId id="284" r:id="rId24"/>
    <p:sldId id="285" r:id="rId25"/>
    <p:sldId id="297" r:id="rId26"/>
    <p:sldId id="288" r:id="rId27"/>
    <p:sldId id="286" r:id="rId28"/>
    <p:sldId id="287" r:id="rId29"/>
    <p:sldId id="289" r:id="rId30"/>
    <p:sldId id="311" r:id="rId31"/>
    <p:sldId id="300" r:id="rId32"/>
    <p:sldId id="301" r:id="rId33"/>
    <p:sldId id="290" r:id="rId34"/>
    <p:sldId id="291" r:id="rId35"/>
    <p:sldId id="305" r:id="rId36"/>
    <p:sldId id="315" r:id="rId37"/>
    <p:sldId id="314" r:id="rId38"/>
    <p:sldId id="270" r:id="rId39"/>
    <p:sldId id="264" r:id="rId40"/>
    <p:sldId id="304" r:id="rId41"/>
    <p:sldId id="306" r:id="rId42"/>
    <p:sldId id="307" r:id="rId43"/>
    <p:sldId id="308" r:id="rId44"/>
    <p:sldId id="298" r:id="rId45"/>
    <p:sldId id="299" r:id="rId46"/>
    <p:sldId id="265" r:id="rId47"/>
    <p:sldId id="272" r:id="rId48"/>
    <p:sldId id="302" r:id="rId49"/>
    <p:sldId id="312" r:id="rId50"/>
    <p:sldId id="261" r:id="rId51"/>
  </p:sldIdLst>
  <p:sldSz cx="9144000" cy="6858000" type="screen4x3"/>
  <p:notesSz cx="6858000" cy="9144000"/>
  <p:embeddedFontLst>
    <p:embeddedFont>
      <p:font typeface="Futura Bk BT"/>
      <p:regular r:id="rId54"/>
    </p:embeddedFont>
    <p:embeddedFont>
      <p:font typeface="微軟正黑體" pitchFamily="34" charset="-120"/>
      <p:regular r:id="rId55"/>
      <p:bold r:id="rId56"/>
    </p:embeddedFont>
    <p:embeddedFont>
      <p:font typeface="Arial Unicode MS" pitchFamily="34" charset="-120"/>
      <p:regular r:id="rId57"/>
    </p:embeddedFont>
    <p:embeddedFont>
      <p:font typeface="Calibri" pitchFamily="34" charset="0"/>
      <p:regular r:id="rId58"/>
      <p:bold r:id="rId59"/>
      <p:italic r:id="rId60"/>
      <p:boldItalic r:id="rId61"/>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1273B1"/>
    <a:srgbClr val="4F81BD"/>
    <a:srgbClr val="0080FF"/>
    <a:srgbClr val="0088BF"/>
    <a:srgbClr val="2E90DE"/>
    <a:srgbClr val="FF3399"/>
    <a:srgbClr val="414141"/>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7" autoAdjust="0"/>
    <p:restoredTop sz="97208" autoAdjust="0"/>
  </p:normalViewPr>
  <p:slideViewPr>
    <p:cSldViewPr>
      <p:cViewPr varScale="1">
        <p:scale>
          <a:sx n="112" d="100"/>
          <a:sy n="112" d="100"/>
        </p:scale>
        <p:origin x="-1698" y="-84"/>
      </p:cViewPr>
      <p:guideLst>
        <p:guide orient="horz" pos="2160"/>
        <p:guide pos="2880"/>
      </p:guideLst>
    </p:cSldViewPr>
  </p:slideViewPr>
  <p:outlineViewPr>
    <p:cViewPr>
      <p:scale>
        <a:sx n="33" d="100"/>
        <a:sy n="33" d="100"/>
      </p:scale>
      <p:origin x="0" y="272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4" d="100"/>
          <a:sy n="84" d="100"/>
        </p:scale>
        <p:origin x="-385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5154A4-CA18-43B2-977D-6DF08BA83A3D}" type="datetimeFigureOut">
              <a:rPr lang="zh-TW" altLang="en-US" smtClean="0"/>
              <a:pPr/>
              <a:t>2015/6/8</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FD8CF5-E756-4332-9463-0BD19F34A951}" type="slidenum">
              <a:rPr lang="zh-TW" altLang="en-US" smtClean="0"/>
              <a:pPr/>
              <a:t>‹#›</a:t>
            </a:fld>
            <a:endParaRPr lang="zh-TW" altLang="en-US"/>
          </a:p>
        </p:txBody>
      </p:sp>
    </p:spTree>
    <p:extLst>
      <p:ext uri="{BB962C8B-B14F-4D97-AF65-F5344CB8AC3E}">
        <p14:creationId xmlns:p14="http://schemas.microsoft.com/office/powerpoint/2010/main" val="1745725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6157D8-F6D7-4F1C-8521-742A313DD9E2}" type="datetimeFigureOut">
              <a:rPr lang="zh-TW" altLang="en-US" smtClean="0"/>
              <a:pPr/>
              <a:t>2015/6/8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8DC78C-5E18-4B5E-A3A5-B4400BC2AE47}" type="slidenum">
              <a:rPr lang="zh-TW" altLang="en-US" smtClean="0"/>
              <a:pPr/>
              <a:t>‹#›</a:t>
            </a:fld>
            <a:endParaRPr lang="zh-TW" altLang="en-US"/>
          </a:p>
        </p:txBody>
      </p:sp>
    </p:spTree>
    <p:extLst>
      <p:ext uri="{BB962C8B-B14F-4D97-AF65-F5344CB8AC3E}">
        <p14:creationId xmlns:p14="http://schemas.microsoft.com/office/powerpoint/2010/main" val="3871340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AF8DC78C-5E18-4B5E-A3A5-B4400BC2AE47}" type="slidenum">
              <a:rPr lang="zh-TW" altLang="en-US" smtClean="0"/>
              <a:pPr/>
              <a:t>1</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0">
              <a:schemeClr val="bg1"/>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Picture 1" descr="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 name="文字版面配置區 30"/>
          <p:cNvSpPr>
            <a:spLocks noGrp="1"/>
          </p:cNvSpPr>
          <p:nvPr>
            <p:ph type="body" sz="quarter" idx="11" hasCustomPrompt="1"/>
          </p:nvPr>
        </p:nvSpPr>
        <p:spPr>
          <a:xfrm>
            <a:off x="6228184" y="6399090"/>
            <a:ext cx="1152128" cy="374923"/>
          </a:xfrm>
          <a:prstGeom prst="rect">
            <a:avLst/>
          </a:prstGeom>
          <a:ln>
            <a:noFill/>
          </a:ln>
        </p:spPr>
        <p:txBody>
          <a:bodyPr anchor="ctr">
            <a:noAutofit/>
          </a:bodyPr>
          <a:lstStyle>
            <a:lvl1pPr algn="l">
              <a:buNone/>
              <a:defRPr sz="1200" b="0">
                <a:solidFill>
                  <a:schemeClr val="tx1"/>
                </a:solidFill>
                <a:latin typeface="+mj-lt"/>
                <a:ea typeface="Arial Unicode MS" pitchFamily="34" charset="-120"/>
                <a:cs typeface="Arial Unicode MS" pitchFamily="34" charset="-120"/>
              </a:defRPr>
            </a:lvl1pPr>
            <a:lvl4pPr>
              <a:buNone/>
              <a:defRPr/>
            </a:lvl4pPr>
            <a:lvl5pPr>
              <a:buNone/>
              <a:defRPr/>
            </a:lvl5pPr>
          </a:lstStyle>
          <a:p>
            <a:pPr lvl="0"/>
            <a:r>
              <a:rPr lang="en-US" altLang="zh-TW" dirty="0" smtClean="0"/>
              <a:t>Name</a:t>
            </a:r>
            <a:endParaRPr lang="zh-TW" altLang="en-US" dirty="0" smtClean="0"/>
          </a:p>
        </p:txBody>
      </p:sp>
      <p:sp>
        <p:nvSpPr>
          <p:cNvPr id="19" name="副標題 2"/>
          <p:cNvSpPr>
            <a:spLocks noGrp="1"/>
          </p:cNvSpPr>
          <p:nvPr>
            <p:ph type="subTitle" idx="1" hasCustomPrompt="1"/>
          </p:nvPr>
        </p:nvSpPr>
        <p:spPr>
          <a:xfrm>
            <a:off x="611560" y="5613242"/>
            <a:ext cx="8208912" cy="504436"/>
          </a:xfrm>
          <a:prstGeom prst="rect">
            <a:avLst/>
          </a:prstGeom>
        </p:spPr>
        <p:txBody>
          <a:bodyPr anchor="t">
            <a:normAutofit/>
          </a:bodyPr>
          <a:lstStyle>
            <a:lvl1pPr marL="0" marR="0" indent="0" algn="l" defTabSz="914400" rtl="0" eaLnBrk="1" fontAlgn="base" latinLnBrk="0" hangingPunct="1">
              <a:lnSpc>
                <a:spcPct val="100000"/>
              </a:lnSpc>
              <a:spcBef>
                <a:spcPct val="20000"/>
              </a:spcBef>
              <a:spcAft>
                <a:spcPct val="0"/>
              </a:spcAft>
              <a:buClrTx/>
              <a:buSzTx/>
              <a:buFont typeface="Arial" pitchFamily="34" charset="0"/>
              <a:buNone/>
              <a:tabLst/>
              <a:defRPr sz="1600" b="0">
                <a:solidFill>
                  <a:schemeClr val="tx1">
                    <a:lumMod val="95000"/>
                    <a:lumOff val="5000"/>
                  </a:schemeClr>
                </a:solidFill>
                <a:latin typeface="Arial Unicode MS" pitchFamily="34" charset="-120"/>
                <a:ea typeface="Arial Unicode MS" pitchFamily="34" charset="-120"/>
                <a:cs typeface="Arial Unicode MS"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dirty="0" smtClean="0"/>
              <a:t>Subheading-</a:t>
            </a:r>
            <a:r>
              <a:rPr lang="en-US" altLang="zh-TW" dirty="0" smtClean="0">
                <a:cs typeface="Arial" charset="0"/>
              </a:rPr>
              <a:t>Topic-</a:t>
            </a:r>
            <a:r>
              <a:rPr lang="en-US" altLang="zh-TW" dirty="0" err="1" smtClean="0">
                <a:cs typeface="Arial" charset="0"/>
              </a:rPr>
              <a:t>Futura</a:t>
            </a:r>
            <a:r>
              <a:rPr lang="en-US" altLang="zh-TW" dirty="0" smtClean="0">
                <a:cs typeface="Arial" charset="0"/>
              </a:rPr>
              <a:t> </a:t>
            </a:r>
            <a:r>
              <a:rPr lang="en-US" altLang="zh-TW" dirty="0" err="1" smtClean="0">
                <a:cs typeface="Arial" charset="0"/>
              </a:rPr>
              <a:t>bk</a:t>
            </a:r>
            <a:r>
              <a:rPr lang="en-US" altLang="zh-TW" dirty="0" smtClean="0">
                <a:cs typeface="Arial" charset="0"/>
              </a:rPr>
              <a:t> 16 Bold</a:t>
            </a:r>
            <a:endParaRPr lang="zh-TW" altLang="en-US" dirty="0" smtClean="0"/>
          </a:p>
        </p:txBody>
      </p:sp>
      <p:sp>
        <p:nvSpPr>
          <p:cNvPr id="20" name="標題 1"/>
          <p:cNvSpPr>
            <a:spLocks noGrp="1"/>
          </p:cNvSpPr>
          <p:nvPr>
            <p:ph type="ctrTitle" hasCustomPrompt="1"/>
          </p:nvPr>
        </p:nvSpPr>
        <p:spPr>
          <a:xfrm>
            <a:off x="611566" y="4941168"/>
            <a:ext cx="8208913" cy="663347"/>
          </a:xfrm>
          <a:prstGeom prst="rect">
            <a:avLst/>
          </a:prstGeom>
        </p:spPr>
        <p:txBody>
          <a:bodyPr anchor="ctr"/>
          <a:lstStyle>
            <a:lvl1pPr algn="l">
              <a:defRPr sz="2400" b="0">
                <a:solidFill>
                  <a:srgbClr val="0088BF"/>
                </a:solidFill>
                <a:latin typeface="Arial Unicode MS" pitchFamily="34" charset="-120"/>
                <a:ea typeface="Arial Unicode MS" pitchFamily="34" charset="-120"/>
                <a:cs typeface="Arial Unicode MS" pitchFamily="34" charset="-120"/>
              </a:defRPr>
            </a:lvl1pPr>
          </a:lstStyle>
          <a:p>
            <a:r>
              <a:rPr lang="en-US" altLang="zh-TW" dirty="0" smtClean="0">
                <a:cs typeface="Arial" charset="0"/>
              </a:rPr>
              <a:t>Topic-</a:t>
            </a:r>
            <a:r>
              <a:rPr lang="en-US" altLang="zh-TW" dirty="0" err="1" smtClean="0">
                <a:cs typeface="Arial" charset="0"/>
              </a:rPr>
              <a:t>Futura</a:t>
            </a:r>
            <a:r>
              <a:rPr lang="en-US" altLang="zh-TW" dirty="0" smtClean="0">
                <a:cs typeface="Arial" charset="0"/>
              </a:rPr>
              <a:t> </a:t>
            </a:r>
            <a:r>
              <a:rPr lang="en-US" altLang="zh-TW" dirty="0" err="1" smtClean="0">
                <a:cs typeface="Arial" charset="0"/>
              </a:rPr>
              <a:t>bk</a:t>
            </a:r>
            <a:r>
              <a:rPr lang="en-US" altLang="zh-TW" dirty="0" smtClean="0">
                <a:cs typeface="Arial" charset="0"/>
              </a:rPr>
              <a:t> 24 Bold</a:t>
            </a:r>
            <a:endParaRPr lang="zh-TW" altLang="en-US" dirty="0"/>
          </a:p>
        </p:txBody>
      </p:sp>
      <p:sp>
        <p:nvSpPr>
          <p:cNvPr id="21" name="Rectangle 1"/>
          <p:cNvSpPr/>
          <p:nvPr userDrawn="1"/>
        </p:nvSpPr>
        <p:spPr>
          <a:xfrm>
            <a:off x="586462" y="6537248"/>
            <a:ext cx="1000132" cy="215444"/>
          </a:xfrm>
          <a:prstGeom prst="rect">
            <a:avLst/>
          </a:prstGeom>
          <a:ln w="6350">
            <a:solidFill>
              <a:schemeClr val="accent2"/>
            </a:solidFill>
          </a:ln>
        </p:spPr>
        <p:txBody>
          <a:bodyPr wrap="square" anchor="ctr">
            <a:spAutoFit/>
          </a:bodyPr>
          <a:lstStyle/>
          <a:p>
            <a:pPr lvl="0" algn="ctr"/>
            <a:r>
              <a:rPr lang="en-US" altLang="zh-TW" sz="800" dirty="0" smtClean="0">
                <a:solidFill>
                  <a:schemeClr val="accent2"/>
                </a:solidFill>
                <a:latin typeface="Arial Unicode MS" pitchFamily="34" charset="-120"/>
                <a:ea typeface="Arial Unicode MS" pitchFamily="34" charset="-120"/>
                <a:cs typeface="Arial Unicode MS" pitchFamily="34" charset="-120"/>
              </a:rPr>
              <a:t>Confidential</a:t>
            </a:r>
            <a:endParaRPr lang="zh-TW" altLang="en-US" sz="800" dirty="0" smtClean="0">
              <a:solidFill>
                <a:schemeClr val="accent2"/>
              </a:solidFill>
              <a:latin typeface="Arial Unicode MS" pitchFamily="34" charset="-120"/>
              <a:ea typeface="Arial Unicode MS" pitchFamily="34" charset="-120"/>
              <a:cs typeface="Arial Unicode MS" pitchFamily="34" charset="-120"/>
            </a:endParaRPr>
          </a:p>
        </p:txBody>
      </p:sp>
    </p:spTree>
    <p:extLst>
      <p:ext uri="{BB962C8B-B14F-4D97-AF65-F5344CB8AC3E}">
        <p14:creationId xmlns:p14="http://schemas.microsoft.com/office/powerpoint/2010/main" val="16046521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區段標題">
    <p:spTree>
      <p:nvGrpSpPr>
        <p:cNvPr id="1" name=""/>
        <p:cNvGrpSpPr/>
        <p:nvPr/>
      </p:nvGrpSpPr>
      <p:grpSpPr>
        <a:xfrm>
          <a:off x="0" y="0"/>
          <a:ext cx="0" cy="0"/>
          <a:chOff x="0" y="0"/>
          <a:chExt cx="0" cy="0"/>
        </a:xfrm>
      </p:grpSpPr>
      <p:pic>
        <p:nvPicPr>
          <p:cNvPr id="2" name="Picture 1" descr="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標題 1"/>
          <p:cNvSpPr>
            <a:spLocks noGrp="1"/>
          </p:cNvSpPr>
          <p:nvPr>
            <p:ph type="ctrTitle" hasCustomPrompt="1"/>
          </p:nvPr>
        </p:nvSpPr>
        <p:spPr>
          <a:xfrm>
            <a:off x="755577" y="4869160"/>
            <a:ext cx="8208913" cy="663347"/>
          </a:xfrm>
          <a:prstGeom prst="rect">
            <a:avLst/>
          </a:prstGeom>
        </p:spPr>
        <p:txBody>
          <a:bodyPr anchor="ctr"/>
          <a:lstStyle>
            <a:lvl1pPr algn="l">
              <a:defRPr sz="2400" b="0">
                <a:solidFill>
                  <a:srgbClr val="0088BF"/>
                </a:solidFill>
                <a:latin typeface="+mj-lt"/>
                <a:ea typeface="微軟正黑體" pitchFamily="34" charset="-120"/>
              </a:defRPr>
            </a:lvl1pPr>
          </a:lstStyle>
          <a:p>
            <a:r>
              <a:rPr lang="en-US" altLang="zh-TW" dirty="0" smtClean="0">
                <a:cs typeface="Arial" charset="0"/>
              </a:rPr>
              <a:t>Topic-</a:t>
            </a:r>
            <a:r>
              <a:rPr lang="en-US" altLang="zh-TW" dirty="0" err="1" smtClean="0">
                <a:cs typeface="Arial" charset="0"/>
              </a:rPr>
              <a:t>Futura</a:t>
            </a:r>
            <a:r>
              <a:rPr lang="en-US" altLang="zh-TW" dirty="0" smtClean="0">
                <a:cs typeface="Arial" charset="0"/>
              </a:rPr>
              <a:t> </a:t>
            </a:r>
            <a:r>
              <a:rPr lang="en-US" altLang="zh-TW" dirty="0" err="1" smtClean="0">
                <a:cs typeface="Arial" charset="0"/>
              </a:rPr>
              <a:t>bk</a:t>
            </a:r>
            <a:r>
              <a:rPr lang="en-US" altLang="zh-TW" dirty="0" smtClean="0">
                <a:cs typeface="Arial" charset="0"/>
              </a:rPr>
              <a:t> 24 Bold</a:t>
            </a:r>
            <a:endParaRPr lang="zh-TW" altLang="en-US" dirty="0"/>
          </a:p>
        </p:txBody>
      </p:sp>
    </p:spTree>
    <p:extLst>
      <p:ext uri="{BB962C8B-B14F-4D97-AF65-F5344CB8AC3E}">
        <p14:creationId xmlns:p14="http://schemas.microsoft.com/office/powerpoint/2010/main" val="3828523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2" name="Rectangle 1"/>
          <p:cNvSpPr/>
          <p:nvPr userDrawn="1"/>
        </p:nvSpPr>
        <p:spPr>
          <a:xfrm>
            <a:off x="8639944" y="6572272"/>
            <a:ext cx="504056" cy="28573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內容版面配置區 3"/>
          <p:cNvSpPr>
            <a:spLocks noGrp="1"/>
          </p:cNvSpPr>
          <p:nvPr>
            <p:ph sz="half" idx="2" hasCustomPrompt="1"/>
          </p:nvPr>
        </p:nvSpPr>
        <p:spPr>
          <a:xfrm>
            <a:off x="471430" y="952485"/>
            <a:ext cx="8215370" cy="4853603"/>
          </a:xfrm>
          <a:prstGeom prst="rect">
            <a:avLst/>
          </a:prstGeom>
        </p:spPr>
        <p:txBody>
          <a:bodyPr/>
          <a:lstStyle>
            <a:lvl1pPr marL="514350" marR="0" indent="-514350" algn="l" defTabSz="914400" rtl="0" eaLnBrk="1" fontAlgn="base" latinLnBrk="0" hangingPunct="1">
              <a:lnSpc>
                <a:spcPct val="100000"/>
              </a:lnSpc>
              <a:spcBef>
                <a:spcPct val="20000"/>
              </a:spcBef>
              <a:spcAft>
                <a:spcPct val="0"/>
              </a:spcAft>
              <a:buClr>
                <a:srgbClr val="1273B1"/>
              </a:buClr>
              <a:buSzTx/>
              <a:buFont typeface="Wingdings" pitchFamily="2" charset="2"/>
              <a:buChar char="l"/>
              <a:tabLst/>
              <a:defRPr sz="2000" baseline="0"/>
            </a:lvl1pPr>
            <a:lvl2pPr marL="914400" marR="0" indent="-457200" algn="l" defTabSz="914400" rtl="0" eaLnBrk="1" fontAlgn="base" latinLnBrk="0" hangingPunct="1">
              <a:lnSpc>
                <a:spcPct val="100000"/>
              </a:lnSpc>
              <a:spcBef>
                <a:spcPct val="20000"/>
              </a:spcBef>
              <a:spcAft>
                <a:spcPct val="0"/>
              </a:spcAft>
              <a:buClr>
                <a:srgbClr val="55B3ED"/>
              </a:buClr>
              <a:buSzTx/>
              <a:buFont typeface="Wingdings" pitchFamily="2" charset="2"/>
              <a:buChar char="l"/>
              <a:tabLst/>
              <a:defRPr sz="1600"/>
            </a:lvl2pPr>
            <a:lvl3pPr marL="1371600" marR="0" indent="-457200" algn="l" defTabSz="914400" rtl="0" eaLnBrk="1" fontAlgn="base" latinLnBrk="0" hangingPunct="1">
              <a:lnSpc>
                <a:spcPct val="100000"/>
              </a:lnSpc>
              <a:spcBef>
                <a:spcPct val="20000"/>
              </a:spcBef>
              <a:spcAft>
                <a:spcPct val="0"/>
              </a:spcAft>
              <a:buClr>
                <a:srgbClr val="1273B1"/>
              </a:buClr>
              <a:buSzTx/>
              <a:buFont typeface="Arial" pitchFamily="34" charset="0"/>
              <a:buChar char="•"/>
              <a:tabLst/>
              <a:defRPr sz="1200"/>
            </a:lvl3pPr>
            <a:lvl4pPr marL="1714500" marR="0" indent="-342900" algn="l" defTabSz="914400" rtl="0" eaLnBrk="1" fontAlgn="base" latinLnBrk="0" hangingPunct="1">
              <a:lnSpc>
                <a:spcPct val="100000"/>
              </a:lnSpc>
              <a:spcBef>
                <a:spcPct val="20000"/>
              </a:spcBef>
              <a:spcAft>
                <a:spcPct val="0"/>
              </a:spcAft>
              <a:buClr>
                <a:srgbClr val="2E90DE"/>
              </a:buClr>
              <a:buSzTx/>
              <a:buFont typeface="Arial" pitchFamily="34" charset="0"/>
              <a:buNone/>
              <a:tabLst/>
              <a:defRPr sz="1200"/>
            </a:lvl4pPr>
            <a:lvl5pPr marL="2171700" marR="0" indent="-342900" algn="l" defTabSz="914400" rtl="0" eaLnBrk="1" fontAlgn="base" latinLnBrk="0" hangingPunct="1">
              <a:lnSpc>
                <a:spcPct val="100000"/>
              </a:lnSpc>
              <a:spcBef>
                <a:spcPct val="20000"/>
              </a:spcBef>
              <a:spcAft>
                <a:spcPct val="0"/>
              </a:spcAft>
              <a:buClr>
                <a:srgbClr val="5FB8EF"/>
              </a:buClr>
              <a:buSzTx/>
              <a:buFont typeface="Arial" pitchFamily="34" charset="0"/>
              <a:buChar char="•"/>
              <a:tabLst/>
              <a:defRPr sz="1200"/>
            </a:lvl5pPr>
            <a:lvl6pPr>
              <a:defRPr sz="1600"/>
            </a:lvl6pPr>
            <a:lvl7pPr>
              <a:defRPr sz="1600"/>
            </a:lvl7pPr>
            <a:lvl8pPr>
              <a:defRPr sz="1600"/>
            </a:lvl8pPr>
            <a:lvl9pPr>
              <a:defRPr sz="1600"/>
            </a:lvl9pPr>
          </a:lstStyle>
          <a:p>
            <a:r>
              <a:rPr lang="en-US" altLang="zh-TW" dirty="0" smtClean="0">
                <a:cs typeface="Arial" charset="0"/>
              </a:rPr>
              <a:t>First Hierarchy-</a:t>
            </a:r>
            <a:r>
              <a:rPr lang="en-US" altLang="zh-TW" dirty="0" err="1" smtClean="0">
                <a:cs typeface="Arial" charset="0"/>
              </a:rPr>
              <a:t>Futura</a:t>
            </a:r>
            <a:r>
              <a:rPr lang="en-US" altLang="zh-TW" dirty="0" smtClean="0">
                <a:cs typeface="Arial" charset="0"/>
              </a:rPr>
              <a:t> 20</a:t>
            </a:r>
          </a:p>
          <a:p>
            <a:pPr lvl="1"/>
            <a:r>
              <a:rPr lang="en-US" altLang="zh-TW" dirty="0" smtClean="0"/>
              <a:t>Second Hierarchy-</a:t>
            </a:r>
            <a:r>
              <a:rPr lang="en-US" altLang="zh-TW" dirty="0" err="1" smtClean="0"/>
              <a:t>Futura</a:t>
            </a:r>
            <a:r>
              <a:rPr lang="en-US" altLang="zh-TW" dirty="0" smtClean="0"/>
              <a:t> 16</a:t>
            </a:r>
          </a:p>
          <a:p>
            <a:pPr lvl="2"/>
            <a:r>
              <a:rPr lang="en-US" dirty="0" smtClean="0"/>
              <a:t>Third</a:t>
            </a:r>
            <a:r>
              <a:rPr lang="en-US" altLang="zh-TW" dirty="0" smtClean="0"/>
              <a:t> Hierarchy-</a:t>
            </a:r>
            <a:r>
              <a:rPr lang="en-US" altLang="zh-TW" dirty="0" err="1" smtClean="0"/>
              <a:t>Futura</a:t>
            </a:r>
            <a:r>
              <a:rPr lang="en-US" altLang="zh-TW" dirty="0" smtClean="0"/>
              <a:t> 12</a:t>
            </a:r>
          </a:p>
          <a:p>
            <a:pPr lvl="2"/>
            <a:endParaRPr lang="en-US" altLang="zh-TW" dirty="0" smtClean="0"/>
          </a:p>
          <a:p>
            <a:pPr lvl="2"/>
            <a:endParaRPr lang="en-US" altLang="zh-TW" dirty="0" smtClean="0"/>
          </a:p>
        </p:txBody>
      </p:sp>
      <p:sp>
        <p:nvSpPr>
          <p:cNvPr id="11" name="標題 1"/>
          <p:cNvSpPr>
            <a:spLocks noGrp="1"/>
          </p:cNvSpPr>
          <p:nvPr>
            <p:ph type="title" hasCustomPrompt="1"/>
          </p:nvPr>
        </p:nvSpPr>
        <p:spPr>
          <a:xfrm>
            <a:off x="142844" y="89960"/>
            <a:ext cx="8786874" cy="481523"/>
          </a:xfrm>
          <a:prstGeom prst="rect">
            <a:avLst/>
          </a:prstGeom>
        </p:spPr>
        <p:txBody>
          <a:bodyPr>
            <a:normAutofit/>
          </a:bodyPr>
          <a:lstStyle>
            <a:lvl1pPr algn="ctr">
              <a:defRPr sz="2000">
                <a:solidFill>
                  <a:srgbClr val="0D0D0D"/>
                </a:solidFill>
                <a:latin typeface="+mj-lt"/>
              </a:defRPr>
            </a:lvl1pPr>
          </a:lstStyle>
          <a:p>
            <a:r>
              <a:rPr lang="en-US" altLang="zh-TW" dirty="0" smtClean="0"/>
              <a:t>Headline-</a:t>
            </a:r>
            <a:r>
              <a:rPr lang="en-US" altLang="zh-TW" dirty="0" err="1" smtClean="0"/>
              <a:t>Futura</a:t>
            </a:r>
            <a:r>
              <a:rPr lang="en-US" altLang="zh-TW" dirty="0" smtClean="0"/>
              <a:t> 18 Bold</a:t>
            </a:r>
            <a:endParaRPr lang="zh-TW" altLang="en-US" dirty="0"/>
          </a:p>
        </p:txBody>
      </p:sp>
      <p:sp>
        <p:nvSpPr>
          <p:cNvPr id="6" name="投影片編號版面配置區 5"/>
          <p:cNvSpPr txBox="1">
            <a:spLocks/>
          </p:cNvSpPr>
          <p:nvPr userDrawn="1"/>
        </p:nvSpPr>
        <p:spPr>
          <a:xfrm>
            <a:off x="8643966" y="6572272"/>
            <a:ext cx="500034" cy="285730"/>
          </a:xfrm>
          <a:prstGeom prst="rect">
            <a:avLst/>
          </a:prstGeom>
        </p:spPr>
        <p:txBody>
          <a:bodyPr vert="horz" lIns="91440" tIns="45720" rIns="91440" bIns="45720" rtlCol="0" anchor="ctr"/>
          <a:lstStyle>
            <a:defPPr>
              <a:defRPr lang="zh-TW"/>
            </a:defPPr>
            <a:lvl1pPr marL="0" algn="ctr"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697E6F-8A4D-4703-8820-2BF87F39709E}" type="slidenum">
              <a:rPr lang="zh-TW" altLang="en-US" smtClean="0"/>
              <a:pPr/>
              <a:t>‹#›</a:t>
            </a:fld>
            <a:endParaRPr lang="zh-TW"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8" name="內容版面配置區 5"/>
          <p:cNvSpPr>
            <a:spLocks noGrp="1"/>
          </p:cNvSpPr>
          <p:nvPr>
            <p:ph sz="quarter" idx="4" hasCustomPrompt="1"/>
          </p:nvPr>
        </p:nvSpPr>
        <p:spPr>
          <a:xfrm>
            <a:off x="4645028" y="1047735"/>
            <a:ext cx="4041774" cy="4663101"/>
          </a:xfrm>
          <a:prstGeom prst="rect">
            <a:avLst/>
          </a:prstGeom>
        </p:spPr>
        <p:txBody>
          <a:bodyPr/>
          <a:lstStyle>
            <a:lvl1pPr marL="514350" marR="0" indent="-514350" algn="l" defTabSz="914400" rtl="0" eaLnBrk="1" fontAlgn="base" latinLnBrk="0" hangingPunct="1">
              <a:lnSpc>
                <a:spcPct val="100000"/>
              </a:lnSpc>
              <a:spcBef>
                <a:spcPct val="20000"/>
              </a:spcBef>
              <a:spcAft>
                <a:spcPct val="0"/>
              </a:spcAft>
              <a:buClr>
                <a:srgbClr val="1273B1"/>
              </a:buClr>
              <a:buSzTx/>
              <a:buFont typeface="Wingdings" pitchFamily="2" charset="2"/>
              <a:buChar char="l"/>
              <a:tabLst/>
              <a:defRPr sz="2000"/>
            </a:lvl1pPr>
            <a:lvl2pPr marL="914400" marR="0" indent="-457200" algn="l" defTabSz="914400" rtl="0" eaLnBrk="1" fontAlgn="base" latinLnBrk="0" hangingPunct="1">
              <a:lnSpc>
                <a:spcPct val="100000"/>
              </a:lnSpc>
              <a:spcBef>
                <a:spcPct val="20000"/>
              </a:spcBef>
              <a:spcAft>
                <a:spcPct val="0"/>
              </a:spcAft>
              <a:buClr>
                <a:srgbClr val="55B3ED"/>
              </a:buClr>
              <a:buSzTx/>
              <a:buFont typeface="Wingdings" pitchFamily="2" charset="2"/>
              <a:buChar char="l"/>
              <a:tabLst/>
              <a:defRPr sz="1600"/>
            </a:lvl2pPr>
            <a:lvl3pPr marL="1371600" marR="0" indent="-457200" algn="l" defTabSz="914400" rtl="0" eaLnBrk="1" fontAlgn="base" latinLnBrk="0" hangingPunct="1">
              <a:lnSpc>
                <a:spcPct val="100000"/>
              </a:lnSpc>
              <a:spcBef>
                <a:spcPct val="20000"/>
              </a:spcBef>
              <a:spcAft>
                <a:spcPct val="0"/>
              </a:spcAft>
              <a:buClr>
                <a:srgbClr val="1273B1"/>
              </a:buClr>
              <a:buSzTx/>
              <a:buFont typeface="Arial" pitchFamily="34" charset="0"/>
              <a:buChar char="•"/>
              <a:tabLst/>
              <a:defRPr sz="1200"/>
            </a:lvl3pPr>
            <a:lvl4pPr marL="1714500" marR="0" indent="-342900" algn="l" defTabSz="914400" rtl="0" eaLnBrk="1" fontAlgn="base" latinLnBrk="0" hangingPunct="1">
              <a:lnSpc>
                <a:spcPct val="100000"/>
              </a:lnSpc>
              <a:spcBef>
                <a:spcPct val="20000"/>
              </a:spcBef>
              <a:spcAft>
                <a:spcPct val="0"/>
              </a:spcAft>
              <a:buClr>
                <a:srgbClr val="2E90DE"/>
              </a:buClr>
              <a:buSzTx/>
              <a:buFont typeface="Arial" pitchFamily="34" charset="0"/>
              <a:buChar char="•"/>
              <a:tabLst/>
              <a:defRPr sz="1200"/>
            </a:lvl4pPr>
            <a:lvl5pPr marL="2171700" marR="0" indent="-342900" algn="l" defTabSz="914400" rtl="0" eaLnBrk="1" fontAlgn="base" latinLnBrk="0" hangingPunct="1">
              <a:lnSpc>
                <a:spcPct val="100000"/>
              </a:lnSpc>
              <a:spcBef>
                <a:spcPct val="20000"/>
              </a:spcBef>
              <a:spcAft>
                <a:spcPct val="0"/>
              </a:spcAft>
              <a:buClr>
                <a:srgbClr val="5FB8EF"/>
              </a:buClr>
              <a:buSzTx/>
              <a:buFont typeface="Arial" pitchFamily="34" charset="0"/>
              <a:buChar char="•"/>
              <a:tabLst/>
              <a:defRPr sz="1200"/>
            </a:lvl5pPr>
            <a:lvl6pPr>
              <a:defRPr sz="1600"/>
            </a:lvl6pPr>
            <a:lvl7pPr>
              <a:defRPr sz="1600"/>
            </a:lvl7pPr>
            <a:lvl8pPr>
              <a:defRPr sz="1600"/>
            </a:lvl8pPr>
            <a:lvl9pPr>
              <a:defRPr sz="1600"/>
            </a:lvl9pPr>
          </a:lstStyle>
          <a:p>
            <a:r>
              <a:rPr lang="en-US" altLang="zh-TW" dirty="0" smtClean="0">
                <a:cs typeface="Arial" charset="0"/>
              </a:rPr>
              <a:t>First Hierarchy-</a:t>
            </a:r>
            <a:r>
              <a:rPr lang="en-US" altLang="zh-TW" dirty="0" err="1" smtClean="0">
                <a:cs typeface="Arial" charset="0"/>
              </a:rPr>
              <a:t>Futura</a:t>
            </a:r>
            <a:r>
              <a:rPr lang="en-US" altLang="zh-TW" dirty="0" smtClean="0">
                <a:cs typeface="Arial" charset="0"/>
              </a:rPr>
              <a:t> 20</a:t>
            </a:r>
          </a:p>
          <a:p>
            <a:pPr lvl="1"/>
            <a:r>
              <a:rPr lang="en-US" altLang="zh-TW" dirty="0" smtClean="0"/>
              <a:t>Second Hierarchy-</a:t>
            </a:r>
            <a:r>
              <a:rPr lang="en-US" altLang="zh-TW" dirty="0" err="1" smtClean="0"/>
              <a:t>Futura</a:t>
            </a:r>
            <a:r>
              <a:rPr lang="en-US" altLang="zh-TW" dirty="0" smtClean="0"/>
              <a:t> 16</a:t>
            </a:r>
          </a:p>
          <a:p>
            <a:pPr lvl="2"/>
            <a:r>
              <a:rPr lang="en-US" dirty="0" smtClean="0"/>
              <a:t>Third</a:t>
            </a:r>
            <a:r>
              <a:rPr lang="en-US" altLang="zh-TW" dirty="0" smtClean="0"/>
              <a:t> Hierarchy-</a:t>
            </a:r>
            <a:r>
              <a:rPr lang="en-US" altLang="zh-TW" dirty="0" err="1" smtClean="0"/>
              <a:t>Futura</a:t>
            </a:r>
            <a:r>
              <a:rPr lang="en-US" altLang="zh-TW" dirty="0" smtClean="0"/>
              <a:t> 12</a:t>
            </a:r>
          </a:p>
          <a:p>
            <a:pPr marL="514350" marR="0" lvl="0" indent="-514350" algn="l" defTabSz="914400" rtl="0" eaLnBrk="1" fontAlgn="base" latinLnBrk="0" hangingPunct="1">
              <a:lnSpc>
                <a:spcPct val="100000"/>
              </a:lnSpc>
              <a:spcBef>
                <a:spcPct val="20000"/>
              </a:spcBef>
              <a:spcAft>
                <a:spcPct val="0"/>
              </a:spcAft>
              <a:buClr>
                <a:srgbClr val="1273B1"/>
              </a:buClr>
              <a:buSzTx/>
              <a:buFont typeface="Wingdings" pitchFamily="2" charset="2"/>
              <a:buChar char="l"/>
              <a:tabLst/>
              <a:defRPr/>
            </a:pPr>
            <a:endParaRPr kumimoji="1" lang="zh-TW" alt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標題 1"/>
          <p:cNvSpPr>
            <a:spLocks noGrp="1"/>
          </p:cNvSpPr>
          <p:nvPr>
            <p:ph type="title" hasCustomPrompt="1"/>
          </p:nvPr>
        </p:nvSpPr>
        <p:spPr>
          <a:xfrm>
            <a:off x="142844" y="89960"/>
            <a:ext cx="8786874" cy="481523"/>
          </a:xfrm>
          <a:prstGeom prst="rect">
            <a:avLst/>
          </a:prstGeom>
        </p:spPr>
        <p:txBody>
          <a:bodyPr>
            <a:normAutofit/>
          </a:bodyPr>
          <a:lstStyle>
            <a:lvl1pPr algn="ctr">
              <a:defRPr sz="2000">
                <a:solidFill>
                  <a:srgbClr val="0D0D0D"/>
                </a:solidFill>
                <a:latin typeface="+mj-lt"/>
              </a:defRPr>
            </a:lvl1pPr>
          </a:lstStyle>
          <a:p>
            <a:r>
              <a:rPr lang="en-US" altLang="zh-TW" dirty="0" smtClean="0"/>
              <a:t>Headline-</a:t>
            </a:r>
            <a:r>
              <a:rPr lang="en-US" altLang="zh-TW" dirty="0" err="1" smtClean="0"/>
              <a:t>Futura</a:t>
            </a:r>
            <a:r>
              <a:rPr lang="en-US" altLang="zh-TW" dirty="0" smtClean="0"/>
              <a:t> 18 Bold</a:t>
            </a:r>
            <a:endParaRPr lang="zh-TW" altLang="en-US" dirty="0"/>
          </a:p>
        </p:txBody>
      </p:sp>
      <p:sp>
        <p:nvSpPr>
          <p:cNvPr id="15" name="內容版面配置區 5"/>
          <p:cNvSpPr>
            <a:spLocks noGrp="1"/>
          </p:cNvSpPr>
          <p:nvPr>
            <p:ph sz="quarter" idx="11" hasCustomPrompt="1"/>
          </p:nvPr>
        </p:nvSpPr>
        <p:spPr>
          <a:xfrm>
            <a:off x="500034" y="1047735"/>
            <a:ext cx="4041774" cy="4663101"/>
          </a:xfrm>
          <a:prstGeom prst="rect">
            <a:avLst/>
          </a:prstGeom>
        </p:spPr>
        <p:txBody>
          <a:bodyPr/>
          <a:lstStyle>
            <a:lvl1pPr marL="514350" marR="0" indent="-514350" algn="l" defTabSz="914400" rtl="0" eaLnBrk="1" fontAlgn="base" latinLnBrk="0" hangingPunct="1">
              <a:lnSpc>
                <a:spcPct val="100000"/>
              </a:lnSpc>
              <a:spcBef>
                <a:spcPct val="20000"/>
              </a:spcBef>
              <a:spcAft>
                <a:spcPct val="0"/>
              </a:spcAft>
              <a:buClr>
                <a:srgbClr val="1273B1"/>
              </a:buClr>
              <a:buSzTx/>
              <a:buFont typeface="Wingdings" pitchFamily="2" charset="2"/>
              <a:buChar char="l"/>
              <a:tabLst/>
              <a:defRPr sz="2000"/>
            </a:lvl1pPr>
            <a:lvl2pPr marL="914400" marR="0" indent="-457200" algn="l" defTabSz="914400" rtl="0" eaLnBrk="1" fontAlgn="base" latinLnBrk="0" hangingPunct="1">
              <a:lnSpc>
                <a:spcPct val="100000"/>
              </a:lnSpc>
              <a:spcBef>
                <a:spcPct val="20000"/>
              </a:spcBef>
              <a:spcAft>
                <a:spcPct val="0"/>
              </a:spcAft>
              <a:buClr>
                <a:srgbClr val="55B3ED"/>
              </a:buClr>
              <a:buSzTx/>
              <a:buFont typeface="Wingdings" pitchFamily="2" charset="2"/>
              <a:buChar char="l"/>
              <a:tabLst/>
              <a:defRPr sz="1600"/>
            </a:lvl2pPr>
            <a:lvl3pPr marL="1371600" marR="0" indent="-457200" algn="l" defTabSz="914400" rtl="0" eaLnBrk="1" fontAlgn="base" latinLnBrk="0" hangingPunct="1">
              <a:lnSpc>
                <a:spcPct val="100000"/>
              </a:lnSpc>
              <a:spcBef>
                <a:spcPct val="20000"/>
              </a:spcBef>
              <a:spcAft>
                <a:spcPct val="0"/>
              </a:spcAft>
              <a:buClr>
                <a:srgbClr val="1273B1"/>
              </a:buClr>
              <a:buSzTx/>
              <a:buFont typeface="Arial" pitchFamily="34" charset="0"/>
              <a:buChar char="•"/>
              <a:tabLst/>
              <a:defRPr sz="1200"/>
            </a:lvl3pPr>
            <a:lvl4pPr marL="1714500" marR="0" indent="-342900" algn="l" defTabSz="914400" rtl="0" eaLnBrk="1" fontAlgn="base" latinLnBrk="0" hangingPunct="1">
              <a:lnSpc>
                <a:spcPct val="100000"/>
              </a:lnSpc>
              <a:spcBef>
                <a:spcPct val="20000"/>
              </a:spcBef>
              <a:spcAft>
                <a:spcPct val="0"/>
              </a:spcAft>
              <a:buClr>
                <a:srgbClr val="2E90DE"/>
              </a:buClr>
              <a:buSzTx/>
              <a:buFont typeface="Arial" pitchFamily="34" charset="0"/>
              <a:buChar char="•"/>
              <a:tabLst/>
              <a:defRPr sz="1200"/>
            </a:lvl4pPr>
            <a:lvl5pPr marL="2171700" marR="0" indent="-342900" algn="l" defTabSz="914400" rtl="0" eaLnBrk="1" fontAlgn="base" latinLnBrk="0" hangingPunct="1">
              <a:lnSpc>
                <a:spcPct val="100000"/>
              </a:lnSpc>
              <a:spcBef>
                <a:spcPct val="20000"/>
              </a:spcBef>
              <a:spcAft>
                <a:spcPct val="0"/>
              </a:spcAft>
              <a:buClr>
                <a:srgbClr val="5FB8EF"/>
              </a:buClr>
              <a:buSzTx/>
              <a:buFont typeface="Arial" pitchFamily="34" charset="0"/>
              <a:buChar char="•"/>
              <a:tabLst/>
              <a:defRPr sz="1200"/>
            </a:lvl5pPr>
            <a:lvl6pPr>
              <a:defRPr sz="1600"/>
            </a:lvl6pPr>
            <a:lvl7pPr>
              <a:defRPr sz="1600"/>
            </a:lvl7pPr>
            <a:lvl8pPr>
              <a:defRPr sz="1600"/>
            </a:lvl8pPr>
            <a:lvl9pPr>
              <a:defRPr sz="1600"/>
            </a:lvl9pPr>
          </a:lstStyle>
          <a:p>
            <a:r>
              <a:rPr lang="en-US" altLang="zh-TW" dirty="0" smtClean="0">
                <a:cs typeface="Arial" charset="0"/>
              </a:rPr>
              <a:t>First Hierarchy-</a:t>
            </a:r>
            <a:r>
              <a:rPr lang="en-US" altLang="zh-TW" dirty="0" err="1" smtClean="0">
                <a:cs typeface="Arial" charset="0"/>
              </a:rPr>
              <a:t>Futura</a:t>
            </a:r>
            <a:r>
              <a:rPr lang="en-US" altLang="zh-TW" dirty="0" smtClean="0">
                <a:cs typeface="Arial" charset="0"/>
              </a:rPr>
              <a:t> 20</a:t>
            </a:r>
          </a:p>
          <a:p>
            <a:pPr lvl="1"/>
            <a:r>
              <a:rPr lang="en-US" altLang="zh-TW" dirty="0" smtClean="0"/>
              <a:t>Second Hierarchy-</a:t>
            </a:r>
            <a:r>
              <a:rPr lang="en-US" altLang="zh-TW" dirty="0" err="1" smtClean="0"/>
              <a:t>Futura</a:t>
            </a:r>
            <a:r>
              <a:rPr lang="en-US" altLang="zh-TW" dirty="0" smtClean="0"/>
              <a:t> 16</a:t>
            </a:r>
          </a:p>
          <a:p>
            <a:pPr lvl="2"/>
            <a:r>
              <a:rPr lang="en-US" dirty="0" smtClean="0"/>
              <a:t>Third</a:t>
            </a:r>
            <a:r>
              <a:rPr lang="en-US" altLang="zh-TW" dirty="0" smtClean="0"/>
              <a:t> Hierarchy-</a:t>
            </a:r>
            <a:r>
              <a:rPr lang="en-US" altLang="zh-TW" dirty="0" err="1" smtClean="0"/>
              <a:t>Futura</a:t>
            </a:r>
            <a:r>
              <a:rPr lang="en-US" altLang="zh-TW" dirty="0" smtClean="0"/>
              <a:t> 12</a:t>
            </a:r>
          </a:p>
          <a:p>
            <a:pPr lvl="2"/>
            <a:endParaRPr lang="en-US" altLang="zh-TW" dirty="0" smtClean="0"/>
          </a:p>
        </p:txBody>
      </p:sp>
      <p:sp>
        <p:nvSpPr>
          <p:cNvPr id="11" name="Rectangle 10"/>
          <p:cNvSpPr/>
          <p:nvPr userDrawn="1"/>
        </p:nvSpPr>
        <p:spPr>
          <a:xfrm>
            <a:off x="8639944" y="6572272"/>
            <a:ext cx="504056" cy="28573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投影片編號版面配置區 5"/>
          <p:cNvSpPr txBox="1">
            <a:spLocks/>
          </p:cNvSpPr>
          <p:nvPr userDrawn="1"/>
        </p:nvSpPr>
        <p:spPr>
          <a:xfrm>
            <a:off x="8643966" y="6572272"/>
            <a:ext cx="500034" cy="285730"/>
          </a:xfrm>
          <a:prstGeom prst="rect">
            <a:avLst/>
          </a:prstGeom>
        </p:spPr>
        <p:txBody>
          <a:bodyPr vert="horz" lIns="91440" tIns="45720" rIns="91440" bIns="45720" rtlCol="0" anchor="ctr"/>
          <a:lstStyle>
            <a:defPPr>
              <a:defRPr lang="zh-TW"/>
            </a:defPPr>
            <a:lvl1pPr marL="0" algn="ctr"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697E6F-8A4D-4703-8820-2BF87F39709E}" type="slidenum">
              <a:rPr lang="zh-TW" altLang="en-US" smtClean="0"/>
              <a:pPr/>
              <a:t>‹#›</a:t>
            </a:fld>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hasCustomPrompt="1"/>
          </p:nvPr>
        </p:nvSpPr>
        <p:spPr>
          <a:xfrm>
            <a:off x="495300" y="760845"/>
            <a:ext cx="4040188" cy="639763"/>
          </a:xfrm>
          <a:prstGeom prst="rect">
            <a:avLst/>
          </a:prstGeom>
        </p:spPr>
        <p:txBody>
          <a:bodyPr anchor="ct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smtClean="0"/>
              <a:t>Headline-</a:t>
            </a:r>
            <a:r>
              <a:rPr lang="en-US" altLang="zh-TW" dirty="0" err="1" smtClean="0"/>
              <a:t>Futura</a:t>
            </a:r>
            <a:r>
              <a:rPr lang="en-US" altLang="zh-TW" dirty="0" smtClean="0"/>
              <a:t> 20</a:t>
            </a:r>
            <a:endParaRPr lang="zh-TW" altLang="en-US" dirty="0" smtClean="0"/>
          </a:p>
        </p:txBody>
      </p:sp>
      <p:sp>
        <p:nvSpPr>
          <p:cNvPr id="5" name="文字版面配置區 4"/>
          <p:cNvSpPr>
            <a:spLocks noGrp="1"/>
          </p:cNvSpPr>
          <p:nvPr>
            <p:ph type="body" sz="quarter" idx="3" hasCustomPrompt="1"/>
          </p:nvPr>
        </p:nvSpPr>
        <p:spPr>
          <a:xfrm>
            <a:off x="4645028" y="760845"/>
            <a:ext cx="4041774" cy="639763"/>
          </a:xfrm>
          <a:prstGeom prst="rect">
            <a:avLst/>
          </a:prstGeom>
        </p:spPr>
        <p:txBody>
          <a:bodyPr anchor="ctr"/>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dirty="0" smtClean="0"/>
              <a:t>Headline-</a:t>
            </a:r>
            <a:r>
              <a:rPr lang="en-US" altLang="zh-TW" dirty="0" err="1" smtClean="0"/>
              <a:t>Futura</a:t>
            </a:r>
            <a:r>
              <a:rPr lang="en-US" altLang="zh-TW" dirty="0" smtClean="0"/>
              <a:t> 20</a:t>
            </a:r>
            <a:endParaRPr lang="zh-TW" altLang="en-US" dirty="0" smtClean="0"/>
          </a:p>
        </p:txBody>
      </p:sp>
      <p:sp>
        <p:nvSpPr>
          <p:cNvPr id="11" name="標題 1"/>
          <p:cNvSpPr>
            <a:spLocks noGrp="1"/>
          </p:cNvSpPr>
          <p:nvPr>
            <p:ph type="title" hasCustomPrompt="1"/>
          </p:nvPr>
        </p:nvSpPr>
        <p:spPr>
          <a:xfrm>
            <a:off x="142844" y="89960"/>
            <a:ext cx="8786874" cy="481523"/>
          </a:xfrm>
          <a:prstGeom prst="rect">
            <a:avLst/>
          </a:prstGeom>
        </p:spPr>
        <p:txBody>
          <a:bodyPr>
            <a:normAutofit/>
          </a:bodyPr>
          <a:lstStyle>
            <a:lvl1pPr algn="ctr">
              <a:defRPr sz="2000">
                <a:solidFill>
                  <a:srgbClr val="0D0D0D"/>
                </a:solidFill>
                <a:latin typeface="+mj-lt"/>
              </a:defRPr>
            </a:lvl1pPr>
          </a:lstStyle>
          <a:p>
            <a:r>
              <a:rPr lang="en-US" altLang="zh-TW" dirty="0" smtClean="0"/>
              <a:t>Headline-</a:t>
            </a:r>
            <a:r>
              <a:rPr lang="en-US" altLang="zh-TW" dirty="0" err="1" smtClean="0"/>
              <a:t>Futura</a:t>
            </a:r>
            <a:r>
              <a:rPr lang="en-US" altLang="zh-TW" dirty="0" smtClean="0"/>
              <a:t> 18 Bold</a:t>
            </a:r>
            <a:endParaRPr lang="zh-TW" altLang="en-US" dirty="0"/>
          </a:p>
        </p:txBody>
      </p:sp>
      <p:sp>
        <p:nvSpPr>
          <p:cNvPr id="15" name="內容版面配置區 5"/>
          <p:cNvSpPr>
            <a:spLocks noGrp="1"/>
          </p:cNvSpPr>
          <p:nvPr>
            <p:ph sz="quarter" idx="4" hasCustomPrompt="1"/>
          </p:nvPr>
        </p:nvSpPr>
        <p:spPr>
          <a:xfrm>
            <a:off x="4645028" y="1428737"/>
            <a:ext cx="4041774" cy="4663101"/>
          </a:xfrm>
          <a:prstGeom prst="rect">
            <a:avLst/>
          </a:prstGeom>
        </p:spPr>
        <p:txBody>
          <a:bodyPr/>
          <a:lstStyle>
            <a:lvl1pPr marL="514350" marR="0" indent="-514350" algn="l" defTabSz="914400" rtl="0" eaLnBrk="1" fontAlgn="base" latinLnBrk="0" hangingPunct="1">
              <a:lnSpc>
                <a:spcPct val="100000"/>
              </a:lnSpc>
              <a:spcBef>
                <a:spcPct val="20000"/>
              </a:spcBef>
              <a:spcAft>
                <a:spcPct val="0"/>
              </a:spcAft>
              <a:buClr>
                <a:srgbClr val="1273B1"/>
              </a:buClr>
              <a:buSzTx/>
              <a:buFont typeface="Wingdings" pitchFamily="2" charset="2"/>
              <a:buChar char="l"/>
              <a:tabLst/>
              <a:defRPr sz="2000"/>
            </a:lvl1pPr>
            <a:lvl2pPr marL="914400" marR="0" indent="-457200" algn="l" defTabSz="914400" rtl="0" eaLnBrk="1" fontAlgn="base" latinLnBrk="0" hangingPunct="1">
              <a:lnSpc>
                <a:spcPct val="100000"/>
              </a:lnSpc>
              <a:spcBef>
                <a:spcPct val="20000"/>
              </a:spcBef>
              <a:spcAft>
                <a:spcPct val="0"/>
              </a:spcAft>
              <a:buClr>
                <a:srgbClr val="55B3ED"/>
              </a:buClr>
              <a:buSzTx/>
              <a:buFont typeface="Wingdings" pitchFamily="2" charset="2"/>
              <a:buChar char="l"/>
              <a:tabLst/>
              <a:defRPr sz="1600"/>
            </a:lvl2pPr>
            <a:lvl3pPr marL="1371600" marR="0" indent="-457200" algn="l" defTabSz="914400" rtl="0" eaLnBrk="1" fontAlgn="base" latinLnBrk="0" hangingPunct="1">
              <a:lnSpc>
                <a:spcPct val="100000"/>
              </a:lnSpc>
              <a:spcBef>
                <a:spcPct val="20000"/>
              </a:spcBef>
              <a:spcAft>
                <a:spcPct val="0"/>
              </a:spcAft>
              <a:buClr>
                <a:srgbClr val="1273B1"/>
              </a:buClr>
              <a:buSzTx/>
              <a:buFont typeface="Arial" pitchFamily="34" charset="0"/>
              <a:buChar char="•"/>
              <a:tabLst/>
              <a:defRPr sz="1200"/>
            </a:lvl3pPr>
            <a:lvl4pPr marL="1714500" marR="0" indent="-342900" algn="l" defTabSz="914400" rtl="0" eaLnBrk="1" fontAlgn="base" latinLnBrk="0" hangingPunct="1">
              <a:lnSpc>
                <a:spcPct val="100000"/>
              </a:lnSpc>
              <a:spcBef>
                <a:spcPct val="20000"/>
              </a:spcBef>
              <a:spcAft>
                <a:spcPct val="0"/>
              </a:spcAft>
              <a:buClr>
                <a:srgbClr val="2E90DE"/>
              </a:buClr>
              <a:buSzTx/>
              <a:buFont typeface="Arial" pitchFamily="34" charset="0"/>
              <a:buChar char="•"/>
              <a:tabLst/>
              <a:defRPr sz="1200"/>
            </a:lvl4pPr>
            <a:lvl5pPr marL="2171700" marR="0" indent="-342900" algn="l" defTabSz="914400" rtl="0" eaLnBrk="1" fontAlgn="base" latinLnBrk="0" hangingPunct="1">
              <a:lnSpc>
                <a:spcPct val="100000"/>
              </a:lnSpc>
              <a:spcBef>
                <a:spcPct val="20000"/>
              </a:spcBef>
              <a:spcAft>
                <a:spcPct val="0"/>
              </a:spcAft>
              <a:buClr>
                <a:srgbClr val="5FB8EF"/>
              </a:buClr>
              <a:buSzTx/>
              <a:buFont typeface="Arial" pitchFamily="34" charset="0"/>
              <a:buChar char="•"/>
              <a:tabLst/>
              <a:defRPr sz="1200"/>
            </a:lvl5pPr>
            <a:lvl6pPr>
              <a:defRPr sz="1600"/>
            </a:lvl6pPr>
            <a:lvl7pPr>
              <a:defRPr sz="1600"/>
            </a:lvl7pPr>
            <a:lvl8pPr>
              <a:defRPr sz="1600"/>
            </a:lvl8pPr>
            <a:lvl9pPr>
              <a:defRPr sz="1600"/>
            </a:lvl9pPr>
          </a:lstStyle>
          <a:p>
            <a:r>
              <a:rPr lang="en-US" altLang="zh-TW" dirty="0" smtClean="0">
                <a:cs typeface="Arial" charset="0"/>
              </a:rPr>
              <a:t>First Hierarchy-</a:t>
            </a:r>
            <a:r>
              <a:rPr lang="en-US" altLang="zh-TW" dirty="0" err="1" smtClean="0">
                <a:cs typeface="Arial" charset="0"/>
              </a:rPr>
              <a:t>Futura</a:t>
            </a:r>
            <a:r>
              <a:rPr lang="en-US" altLang="zh-TW" dirty="0" smtClean="0">
                <a:cs typeface="Arial" charset="0"/>
              </a:rPr>
              <a:t> 20</a:t>
            </a:r>
          </a:p>
          <a:p>
            <a:pPr lvl="1"/>
            <a:r>
              <a:rPr lang="en-US" altLang="zh-TW" dirty="0" smtClean="0"/>
              <a:t>Second Hierarchy-</a:t>
            </a:r>
            <a:r>
              <a:rPr lang="en-US" altLang="zh-TW" dirty="0" err="1" smtClean="0"/>
              <a:t>Futura</a:t>
            </a:r>
            <a:r>
              <a:rPr lang="en-US" altLang="zh-TW" dirty="0" smtClean="0"/>
              <a:t> 16</a:t>
            </a:r>
          </a:p>
          <a:p>
            <a:pPr lvl="2"/>
            <a:r>
              <a:rPr lang="en-US" dirty="0" smtClean="0"/>
              <a:t>Third</a:t>
            </a:r>
            <a:r>
              <a:rPr lang="en-US" altLang="zh-TW" dirty="0" smtClean="0"/>
              <a:t> Hierarchy-</a:t>
            </a:r>
            <a:r>
              <a:rPr lang="en-US" altLang="zh-TW" dirty="0" err="1" smtClean="0"/>
              <a:t>Futura</a:t>
            </a:r>
            <a:r>
              <a:rPr lang="en-US" altLang="zh-TW" dirty="0" smtClean="0"/>
              <a:t> 12</a:t>
            </a:r>
          </a:p>
          <a:p>
            <a:pPr marL="514350" marR="0" lvl="0" indent="-514350" algn="l" defTabSz="914400" rtl="0" eaLnBrk="1" fontAlgn="base" latinLnBrk="0" hangingPunct="1">
              <a:lnSpc>
                <a:spcPct val="100000"/>
              </a:lnSpc>
              <a:spcBef>
                <a:spcPct val="20000"/>
              </a:spcBef>
              <a:spcAft>
                <a:spcPct val="0"/>
              </a:spcAft>
              <a:buClr>
                <a:srgbClr val="1273B1"/>
              </a:buClr>
              <a:buSzTx/>
              <a:buFont typeface="Wingdings" pitchFamily="2" charset="2"/>
              <a:buChar char="l"/>
              <a:tabLst/>
              <a:defRPr/>
            </a:pPr>
            <a:endParaRPr kumimoji="1" lang="zh-TW" alt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內容版面配置區 5"/>
          <p:cNvSpPr>
            <a:spLocks noGrp="1"/>
          </p:cNvSpPr>
          <p:nvPr>
            <p:ph sz="quarter" idx="11" hasCustomPrompt="1"/>
          </p:nvPr>
        </p:nvSpPr>
        <p:spPr>
          <a:xfrm>
            <a:off x="500034" y="1428737"/>
            <a:ext cx="4041774" cy="4663101"/>
          </a:xfrm>
          <a:prstGeom prst="rect">
            <a:avLst/>
          </a:prstGeom>
        </p:spPr>
        <p:txBody>
          <a:bodyPr/>
          <a:lstStyle>
            <a:lvl1pPr marL="514350" marR="0" indent="-514350" algn="l" defTabSz="914400" rtl="0" eaLnBrk="1" fontAlgn="base" latinLnBrk="0" hangingPunct="1">
              <a:lnSpc>
                <a:spcPct val="100000"/>
              </a:lnSpc>
              <a:spcBef>
                <a:spcPct val="20000"/>
              </a:spcBef>
              <a:spcAft>
                <a:spcPct val="0"/>
              </a:spcAft>
              <a:buClr>
                <a:srgbClr val="1273B1"/>
              </a:buClr>
              <a:buSzTx/>
              <a:buFont typeface="Wingdings" pitchFamily="2" charset="2"/>
              <a:buChar char="l"/>
              <a:tabLst/>
              <a:defRPr sz="2000"/>
            </a:lvl1pPr>
            <a:lvl2pPr marL="914400" marR="0" indent="-457200" algn="l" defTabSz="914400" rtl="0" eaLnBrk="1" fontAlgn="base" latinLnBrk="0" hangingPunct="1">
              <a:lnSpc>
                <a:spcPct val="100000"/>
              </a:lnSpc>
              <a:spcBef>
                <a:spcPct val="20000"/>
              </a:spcBef>
              <a:spcAft>
                <a:spcPct val="0"/>
              </a:spcAft>
              <a:buClr>
                <a:srgbClr val="55B3ED"/>
              </a:buClr>
              <a:buSzTx/>
              <a:buFont typeface="Wingdings" pitchFamily="2" charset="2"/>
              <a:buChar char="l"/>
              <a:tabLst/>
              <a:defRPr sz="1600"/>
            </a:lvl2pPr>
            <a:lvl3pPr marL="1371600" marR="0" indent="-457200" algn="l" defTabSz="914400" rtl="0" eaLnBrk="1" fontAlgn="base" latinLnBrk="0" hangingPunct="1">
              <a:lnSpc>
                <a:spcPct val="100000"/>
              </a:lnSpc>
              <a:spcBef>
                <a:spcPct val="20000"/>
              </a:spcBef>
              <a:spcAft>
                <a:spcPct val="0"/>
              </a:spcAft>
              <a:buClr>
                <a:srgbClr val="1273B1"/>
              </a:buClr>
              <a:buSzTx/>
              <a:buFont typeface="Arial" pitchFamily="34" charset="0"/>
              <a:buChar char="•"/>
              <a:tabLst/>
              <a:defRPr sz="1200"/>
            </a:lvl3pPr>
            <a:lvl4pPr marL="1714500" marR="0" indent="-342900" algn="l" defTabSz="914400" rtl="0" eaLnBrk="1" fontAlgn="base" latinLnBrk="0" hangingPunct="1">
              <a:lnSpc>
                <a:spcPct val="100000"/>
              </a:lnSpc>
              <a:spcBef>
                <a:spcPct val="20000"/>
              </a:spcBef>
              <a:spcAft>
                <a:spcPct val="0"/>
              </a:spcAft>
              <a:buClr>
                <a:srgbClr val="2E90DE"/>
              </a:buClr>
              <a:buSzTx/>
              <a:buFont typeface="Arial" pitchFamily="34" charset="0"/>
              <a:buChar char="•"/>
              <a:tabLst/>
              <a:defRPr sz="1200"/>
            </a:lvl4pPr>
            <a:lvl5pPr marL="2171700" marR="0" indent="-342900" algn="l" defTabSz="914400" rtl="0" eaLnBrk="1" fontAlgn="base" latinLnBrk="0" hangingPunct="1">
              <a:lnSpc>
                <a:spcPct val="100000"/>
              </a:lnSpc>
              <a:spcBef>
                <a:spcPct val="20000"/>
              </a:spcBef>
              <a:spcAft>
                <a:spcPct val="0"/>
              </a:spcAft>
              <a:buClr>
                <a:srgbClr val="5FB8EF"/>
              </a:buClr>
              <a:buSzTx/>
              <a:buFont typeface="Arial" pitchFamily="34" charset="0"/>
              <a:buChar char="•"/>
              <a:tabLst/>
              <a:defRPr sz="1200"/>
            </a:lvl5pPr>
            <a:lvl6pPr>
              <a:defRPr sz="1600"/>
            </a:lvl6pPr>
            <a:lvl7pPr>
              <a:defRPr sz="1600"/>
            </a:lvl7pPr>
            <a:lvl8pPr>
              <a:defRPr sz="1600"/>
            </a:lvl8pPr>
            <a:lvl9pPr>
              <a:defRPr sz="1600"/>
            </a:lvl9pPr>
          </a:lstStyle>
          <a:p>
            <a:r>
              <a:rPr lang="en-US" altLang="zh-TW" dirty="0" smtClean="0">
                <a:cs typeface="Arial" charset="0"/>
              </a:rPr>
              <a:t>First Hierarchy-</a:t>
            </a:r>
            <a:r>
              <a:rPr lang="en-US" altLang="zh-TW" dirty="0" err="1" smtClean="0">
                <a:cs typeface="Arial" charset="0"/>
              </a:rPr>
              <a:t>Futura</a:t>
            </a:r>
            <a:r>
              <a:rPr lang="en-US" altLang="zh-TW" dirty="0" smtClean="0">
                <a:cs typeface="Arial" charset="0"/>
              </a:rPr>
              <a:t> 20</a:t>
            </a:r>
          </a:p>
          <a:p>
            <a:pPr lvl="1"/>
            <a:r>
              <a:rPr lang="en-US" altLang="zh-TW" dirty="0" smtClean="0"/>
              <a:t>Second Hierarchy-</a:t>
            </a:r>
            <a:r>
              <a:rPr lang="en-US" altLang="zh-TW" dirty="0" err="1" smtClean="0"/>
              <a:t>Futura</a:t>
            </a:r>
            <a:r>
              <a:rPr lang="en-US" altLang="zh-TW" dirty="0" smtClean="0"/>
              <a:t> 16</a:t>
            </a:r>
          </a:p>
          <a:p>
            <a:pPr lvl="2"/>
            <a:r>
              <a:rPr lang="en-US" dirty="0" smtClean="0"/>
              <a:t>Third</a:t>
            </a:r>
            <a:r>
              <a:rPr lang="en-US" altLang="zh-TW" dirty="0" smtClean="0"/>
              <a:t> Hierarchy-</a:t>
            </a:r>
            <a:r>
              <a:rPr lang="en-US" altLang="zh-TW" dirty="0" err="1" smtClean="0"/>
              <a:t>Futura</a:t>
            </a:r>
            <a:r>
              <a:rPr lang="en-US" altLang="zh-TW" dirty="0" smtClean="0"/>
              <a:t> 12</a:t>
            </a:r>
          </a:p>
          <a:p>
            <a:pPr marL="514350" marR="0" lvl="0" indent="-514350" algn="l" defTabSz="914400" rtl="0" eaLnBrk="1" fontAlgn="base" latinLnBrk="0" hangingPunct="1">
              <a:lnSpc>
                <a:spcPct val="100000"/>
              </a:lnSpc>
              <a:spcBef>
                <a:spcPct val="20000"/>
              </a:spcBef>
              <a:spcAft>
                <a:spcPct val="0"/>
              </a:spcAft>
              <a:buClr>
                <a:srgbClr val="1273B1"/>
              </a:buClr>
              <a:buSzTx/>
              <a:buFont typeface="Wingdings" pitchFamily="2" charset="2"/>
              <a:buChar char="l"/>
              <a:tabLst/>
              <a:defRPr/>
            </a:pPr>
            <a:endParaRPr kumimoji="1" lang="zh-TW" alt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7"/>
          <p:cNvSpPr/>
          <p:nvPr userDrawn="1"/>
        </p:nvSpPr>
        <p:spPr>
          <a:xfrm>
            <a:off x="8639944" y="6572272"/>
            <a:ext cx="504056" cy="28573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投影片編號版面配置區 5"/>
          <p:cNvSpPr txBox="1">
            <a:spLocks/>
          </p:cNvSpPr>
          <p:nvPr userDrawn="1"/>
        </p:nvSpPr>
        <p:spPr>
          <a:xfrm>
            <a:off x="8643966" y="6572272"/>
            <a:ext cx="500034" cy="285729"/>
          </a:xfrm>
          <a:prstGeom prst="rect">
            <a:avLst/>
          </a:prstGeom>
        </p:spPr>
        <p:txBody>
          <a:bodyPr vert="horz" lIns="91440" tIns="45720" rIns="91440" bIns="45720" rtlCol="0" anchor="ctr"/>
          <a:lstStyle>
            <a:defPPr>
              <a:defRPr lang="zh-TW"/>
            </a:defPPr>
            <a:lvl1pPr marL="0" algn="ctr"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697E6F-8A4D-4703-8820-2BF87F39709E}" type="slidenum">
              <a:rPr lang="zh-TW" altLang="en-US" smtClean="0"/>
              <a:pPr/>
              <a:t>‹#›</a:t>
            </a:fld>
            <a:endParaRPr lang="zh-TW"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142844" y="89960"/>
            <a:ext cx="8786874" cy="481523"/>
          </a:xfrm>
          <a:prstGeom prst="rect">
            <a:avLst/>
          </a:prstGeom>
        </p:spPr>
        <p:txBody>
          <a:bodyPr>
            <a:normAutofit/>
          </a:bodyPr>
          <a:lstStyle>
            <a:lvl1pPr algn="ctr">
              <a:defRPr sz="2000">
                <a:solidFill>
                  <a:srgbClr val="0D0D0D"/>
                </a:solidFill>
                <a:latin typeface="+mj-lt"/>
              </a:defRPr>
            </a:lvl1pPr>
          </a:lstStyle>
          <a:p>
            <a:r>
              <a:rPr lang="en-US" altLang="zh-TW" dirty="0" smtClean="0"/>
              <a:t>Headline-</a:t>
            </a:r>
            <a:r>
              <a:rPr lang="en-US" altLang="zh-TW" dirty="0" err="1" smtClean="0"/>
              <a:t>Futura</a:t>
            </a:r>
            <a:r>
              <a:rPr lang="en-US" altLang="zh-TW" dirty="0" smtClean="0"/>
              <a:t> 18 Bold</a:t>
            </a:r>
            <a:endParaRPr lang="zh-TW" altLang="en-US" dirty="0"/>
          </a:p>
        </p:txBody>
      </p:sp>
      <p:sp>
        <p:nvSpPr>
          <p:cNvPr id="4" name="Rectangle 3"/>
          <p:cNvSpPr/>
          <p:nvPr userDrawn="1"/>
        </p:nvSpPr>
        <p:spPr>
          <a:xfrm>
            <a:off x="8639944" y="6572272"/>
            <a:ext cx="504056" cy="28573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投影片編號版面配置區 5"/>
          <p:cNvSpPr txBox="1">
            <a:spLocks/>
          </p:cNvSpPr>
          <p:nvPr userDrawn="1"/>
        </p:nvSpPr>
        <p:spPr>
          <a:xfrm>
            <a:off x="8643966" y="6572272"/>
            <a:ext cx="500034" cy="285730"/>
          </a:xfrm>
          <a:prstGeom prst="rect">
            <a:avLst/>
          </a:prstGeom>
        </p:spPr>
        <p:txBody>
          <a:bodyPr vert="horz" lIns="91440" tIns="45720" rIns="91440" bIns="45720" rtlCol="0" anchor="ctr"/>
          <a:lstStyle>
            <a:defPPr>
              <a:defRPr lang="zh-TW"/>
            </a:defPPr>
            <a:lvl1pPr marL="0" algn="ctr"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697E6F-8A4D-4703-8820-2BF87F39709E}" type="slidenum">
              <a:rPr lang="zh-TW" altLang="en-US" smtClean="0"/>
              <a:pPr/>
              <a:t>‹#›</a:t>
            </a:fld>
            <a:endParaRPr lang="zh-TW"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投影片">
    <p:spTree>
      <p:nvGrpSpPr>
        <p:cNvPr id="1" name=""/>
        <p:cNvGrpSpPr/>
        <p:nvPr/>
      </p:nvGrpSpPr>
      <p:grpSpPr>
        <a:xfrm>
          <a:off x="0" y="0"/>
          <a:ext cx="0" cy="0"/>
          <a:chOff x="0" y="0"/>
          <a:chExt cx="0" cy="0"/>
        </a:xfrm>
      </p:grpSpPr>
      <p:sp>
        <p:nvSpPr>
          <p:cNvPr id="3" name="Rectangle 2"/>
          <p:cNvSpPr/>
          <p:nvPr userDrawn="1"/>
        </p:nvSpPr>
        <p:spPr>
          <a:xfrm>
            <a:off x="8639944" y="6572272"/>
            <a:ext cx="504056" cy="28573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投影片編號版面配置區 5"/>
          <p:cNvSpPr txBox="1">
            <a:spLocks/>
          </p:cNvSpPr>
          <p:nvPr userDrawn="1"/>
        </p:nvSpPr>
        <p:spPr>
          <a:xfrm>
            <a:off x="8643966" y="6572272"/>
            <a:ext cx="500034" cy="285730"/>
          </a:xfrm>
          <a:prstGeom prst="rect">
            <a:avLst/>
          </a:prstGeom>
        </p:spPr>
        <p:txBody>
          <a:bodyPr vert="horz" lIns="91440" tIns="45720" rIns="91440" bIns="45720" rtlCol="0" anchor="ctr"/>
          <a:lstStyle>
            <a:defPPr>
              <a:defRPr lang="zh-TW"/>
            </a:defPPr>
            <a:lvl1pPr marL="0" algn="ctr"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697E6F-8A4D-4703-8820-2BF87F39709E}" type="slidenum">
              <a:rPr lang="zh-TW" altLang="en-US" smtClean="0"/>
              <a:pPr/>
              <a:t>‹#›</a:t>
            </a:fld>
            <a:endParaRPr lang="zh-TW"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結束">
    <p:spTree>
      <p:nvGrpSpPr>
        <p:cNvPr id="1" name=""/>
        <p:cNvGrpSpPr/>
        <p:nvPr/>
      </p:nvGrpSpPr>
      <p:grpSpPr>
        <a:xfrm>
          <a:off x="0" y="0"/>
          <a:ext cx="0" cy="0"/>
          <a:chOff x="0" y="0"/>
          <a:chExt cx="0" cy="0"/>
        </a:xfrm>
      </p:grpSpPr>
      <p:sp>
        <p:nvSpPr>
          <p:cNvPr id="14" name="Rectangle 1"/>
          <p:cNvSpPr/>
          <p:nvPr userDrawn="1"/>
        </p:nvSpPr>
        <p:spPr>
          <a:xfrm>
            <a:off x="3107851" y="3121227"/>
            <a:ext cx="2928298" cy="461665"/>
          </a:xfrm>
          <a:prstGeom prst="rect">
            <a:avLst/>
          </a:prstGeom>
        </p:spPr>
        <p:txBody>
          <a:bodyPr wrap="square">
            <a:spAutoFit/>
          </a:bodyPr>
          <a:lstStyle/>
          <a:p>
            <a:pPr lvl="0" algn="ctr"/>
            <a:r>
              <a:rPr lang="en-US" altLang="zh-TW" sz="2400" dirty="0" smtClean="0">
                <a:solidFill>
                  <a:schemeClr val="tx1">
                    <a:lumMod val="65000"/>
                    <a:lumOff val="35000"/>
                  </a:schemeClr>
                </a:solidFill>
              </a:rPr>
              <a:t>Thank You !</a:t>
            </a:r>
            <a:endParaRPr lang="zh-TW" altLang="en-US" sz="2400" dirty="0" smtClean="0">
              <a:solidFill>
                <a:schemeClr val="tx1">
                  <a:lumMod val="65000"/>
                  <a:lumOff val="35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gif"/><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3.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extBox 13"/>
          <p:cNvSpPr txBox="1"/>
          <p:nvPr userDrawn="1"/>
        </p:nvSpPr>
        <p:spPr>
          <a:xfrm>
            <a:off x="1352025" y="6600608"/>
            <a:ext cx="1005403" cy="215444"/>
          </a:xfrm>
          <a:prstGeom prst="rect">
            <a:avLst/>
          </a:prstGeom>
          <a:noFill/>
        </p:spPr>
        <p:txBody>
          <a:bodyPr wrap="none" rtlCol="0">
            <a:spAutoFit/>
          </a:bodyPr>
          <a:lstStyle/>
          <a:p>
            <a:r>
              <a:rPr lang="zh-TW" altLang="en-US" sz="800" dirty="0" smtClean="0">
                <a:solidFill>
                  <a:schemeClr val="bg1">
                    <a:lumMod val="95000"/>
                  </a:schemeClr>
                </a:solidFill>
              </a:rPr>
              <a:t>虹晶股份有限公司</a:t>
            </a:r>
            <a:endParaRPr lang="en-US" sz="800" dirty="0">
              <a:solidFill>
                <a:schemeClr val="bg1">
                  <a:lumMod val="95000"/>
                </a:schemeClr>
              </a:solidFill>
            </a:endParaRPr>
          </a:p>
        </p:txBody>
      </p:sp>
      <p:sp>
        <p:nvSpPr>
          <p:cNvPr id="15" name="TextBox 14"/>
          <p:cNvSpPr txBox="1"/>
          <p:nvPr userDrawn="1"/>
        </p:nvSpPr>
        <p:spPr>
          <a:xfrm>
            <a:off x="49678" y="6595865"/>
            <a:ext cx="1433618" cy="230832"/>
          </a:xfrm>
          <a:prstGeom prst="rect">
            <a:avLst/>
          </a:prstGeom>
          <a:noFill/>
        </p:spPr>
        <p:txBody>
          <a:bodyPr wrap="none" rtlCol="0">
            <a:spAutoFit/>
          </a:bodyPr>
          <a:lstStyle/>
          <a:p>
            <a:r>
              <a:rPr lang="en-US" altLang="zh-TW" sz="900" dirty="0" err="1" smtClean="0">
                <a:solidFill>
                  <a:schemeClr val="bg1">
                    <a:lumMod val="95000"/>
                  </a:schemeClr>
                </a:solidFill>
              </a:rPr>
              <a:t>Socle</a:t>
            </a:r>
            <a:r>
              <a:rPr lang="en-US" altLang="zh-TW" sz="900" dirty="0" smtClean="0">
                <a:solidFill>
                  <a:schemeClr val="bg1">
                    <a:lumMod val="95000"/>
                  </a:schemeClr>
                </a:solidFill>
              </a:rPr>
              <a:t> Technology  Corp. </a:t>
            </a:r>
            <a:endParaRPr lang="en-US" sz="900" dirty="0">
              <a:solidFill>
                <a:schemeClr val="bg1">
                  <a:lumMod val="95000"/>
                </a:schemeClr>
              </a:solidFill>
            </a:endParaRPr>
          </a:p>
        </p:txBody>
      </p:sp>
      <p:sp>
        <p:nvSpPr>
          <p:cNvPr id="16" name="TextBox 15"/>
          <p:cNvSpPr txBox="1"/>
          <p:nvPr userDrawn="1"/>
        </p:nvSpPr>
        <p:spPr>
          <a:xfrm>
            <a:off x="7908326" y="6579704"/>
            <a:ext cx="792088" cy="261610"/>
          </a:xfrm>
          <a:prstGeom prst="rect">
            <a:avLst/>
          </a:prstGeom>
          <a:noFill/>
          <a:effectLst/>
        </p:spPr>
        <p:txBody>
          <a:bodyPr wrap="square" rtlCol="0">
            <a:spAutoFit/>
          </a:bodyPr>
          <a:lstStyle/>
          <a:p>
            <a:r>
              <a:rPr lang="en-US" altLang="zh-TW" sz="1100" b="1" dirty="0" smtClean="0">
                <a:solidFill>
                  <a:schemeClr val="tx1">
                    <a:lumMod val="85000"/>
                    <a:lumOff val="15000"/>
                  </a:schemeClr>
                </a:solidFill>
              </a:rPr>
              <a:t>IC ODM</a:t>
            </a:r>
            <a:endParaRPr lang="en-US" sz="1100" b="1" dirty="0">
              <a:solidFill>
                <a:schemeClr val="tx1">
                  <a:lumMod val="85000"/>
                  <a:lumOff val="15000"/>
                </a:schemeClr>
              </a:solidFill>
            </a:endParaRPr>
          </a:p>
        </p:txBody>
      </p:sp>
      <p:sp>
        <p:nvSpPr>
          <p:cNvPr id="10" name="Rectangle 1"/>
          <p:cNvSpPr/>
          <p:nvPr userDrawn="1"/>
        </p:nvSpPr>
        <p:spPr>
          <a:xfrm>
            <a:off x="4139952" y="6642580"/>
            <a:ext cx="864096" cy="215444"/>
          </a:xfrm>
          <a:prstGeom prst="rect">
            <a:avLst/>
          </a:prstGeom>
          <a:ln w="6350">
            <a:noFill/>
          </a:ln>
        </p:spPr>
        <p:txBody>
          <a:bodyPr wrap="square" anchor="ctr">
            <a:spAutoFit/>
          </a:bodyPr>
          <a:lstStyle/>
          <a:p>
            <a:pPr lvl="0" algn="ctr"/>
            <a:r>
              <a:rPr lang="en-US" altLang="zh-TW" sz="800" dirty="0" smtClean="0">
                <a:solidFill>
                  <a:srgbClr val="FFFFFF"/>
                </a:solidFill>
                <a:latin typeface="Futura LT Book"/>
              </a:rPr>
              <a:t>Confidential</a:t>
            </a:r>
            <a:endParaRPr lang="zh-TW" altLang="en-US" sz="800" dirty="0" smtClean="0">
              <a:solidFill>
                <a:srgbClr val="FFFFFF"/>
              </a:solidFill>
              <a:latin typeface="Futura LT Book"/>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52" r:id="rId4"/>
    <p:sldLayoutId id="2147483653" r:id="rId5"/>
    <p:sldLayoutId id="2147483654" r:id="rId6"/>
    <p:sldLayoutId id="2147483655" r:id="rId7"/>
    <p:sldLayoutId id="2147483660" r:id="rId8"/>
  </p:sldLayoutIdLst>
  <p:timing>
    <p:tnLst>
      <p:par>
        <p:cTn id="1" dur="indefinite" restart="never" nodeType="tmRoot"/>
      </p:par>
    </p:tnLst>
  </p:timing>
  <p:hf sldNum="0" hdr="0" ftr="0"/>
  <p:txStyles>
    <p:titleStyle>
      <a:lvl1pPr algn="l" defTabSz="914400" rtl="0" eaLnBrk="1" fontAlgn="base" latinLnBrk="0" hangingPunct="1">
        <a:spcBef>
          <a:spcPct val="0"/>
        </a:spcBef>
        <a:spcAft>
          <a:spcPct val="0"/>
        </a:spcAft>
        <a:buNone/>
        <a:defRPr kumimoji="1" lang="zh-TW" altLang="en-US" sz="2400" b="1" kern="1200" dirty="0">
          <a:solidFill>
            <a:schemeClr val="tx1">
              <a:lumMod val="75000"/>
              <a:lumOff val="25000"/>
            </a:schemeClr>
          </a:solidFill>
          <a:latin typeface="+mn-lt"/>
          <a:ea typeface="+mj-ea"/>
          <a:cs typeface="+mj-cs"/>
        </a:defRPr>
      </a:lvl1pPr>
    </p:titleStyle>
    <p:bodyStyle>
      <a:lvl1pPr marL="514350" indent="-514350" algn="l" defTabSz="914400" rtl="0" eaLnBrk="1" fontAlgn="base" latinLnBrk="0" hangingPunct="1">
        <a:spcBef>
          <a:spcPct val="20000"/>
        </a:spcBef>
        <a:spcAft>
          <a:spcPct val="0"/>
        </a:spcAft>
        <a:buClr>
          <a:srgbClr val="1273B1"/>
        </a:buClr>
        <a:buFontTx/>
        <a:buBlip>
          <a:blip r:embed="rId11"/>
        </a:buBlip>
        <a:defRPr kumimoji="1" lang="zh-TW" altLang="en-US" sz="2800" kern="1200" dirty="0" smtClean="0">
          <a:solidFill>
            <a:schemeClr val="tx1"/>
          </a:solidFill>
          <a:latin typeface="+mn-lt"/>
          <a:ea typeface="+mn-ea"/>
          <a:cs typeface="+mn-cs"/>
        </a:defRPr>
      </a:lvl1pPr>
      <a:lvl2pPr marL="914400" indent="-457200" algn="l" defTabSz="914400" rtl="0" eaLnBrk="1" fontAlgn="base" latinLnBrk="0" hangingPunct="1">
        <a:spcBef>
          <a:spcPct val="20000"/>
        </a:spcBef>
        <a:spcAft>
          <a:spcPct val="0"/>
        </a:spcAft>
        <a:buClr>
          <a:srgbClr val="1273B1"/>
        </a:buClr>
        <a:buFont typeface="Arial" pitchFamily="34" charset="0"/>
        <a:buChar char="•"/>
        <a:defRPr kumimoji="1" lang="zh-TW" altLang="en-US" sz="2400" kern="1200" dirty="0" smtClean="0">
          <a:solidFill>
            <a:schemeClr val="tx1"/>
          </a:solidFill>
          <a:latin typeface="+mn-lt"/>
          <a:ea typeface="+mn-ea"/>
          <a:cs typeface="+mn-cs"/>
        </a:defRPr>
      </a:lvl2pPr>
      <a:lvl3pPr marL="1371600" indent="-457200" algn="l" defTabSz="914400" rtl="0" eaLnBrk="1" fontAlgn="base" latinLnBrk="0" hangingPunct="1">
        <a:spcBef>
          <a:spcPct val="20000"/>
        </a:spcBef>
        <a:spcAft>
          <a:spcPct val="0"/>
        </a:spcAft>
        <a:buClr>
          <a:srgbClr val="1273B1"/>
        </a:buClr>
        <a:buFontTx/>
        <a:buNone/>
        <a:defRPr kumimoji="1" lang="zh-TW" altLang="en-US" sz="2000" kern="1200" dirty="0" smtClean="0">
          <a:solidFill>
            <a:schemeClr val="tx1"/>
          </a:solidFill>
          <a:latin typeface="+mn-lt"/>
          <a:ea typeface="+mn-ea"/>
          <a:cs typeface="+mn-cs"/>
        </a:defRPr>
      </a:lvl3pPr>
      <a:lvl4pPr marL="1714500" indent="-342900" algn="l" defTabSz="914400" rtl="0" eaLnBrk="1" fontAlgn="base" latinLnBrk="0" hangingPunct="1">
        <a:spcBef>
          <a:spcPct val="20000"/>
        </a:spcBef>
        <a:spcAft>
          <a:spcPct val="0"/>
        </a:spcAft>
        <a:buClr>
          <a:srgbClr val="1273B1"/>
        </a:buClr>
        <a:buFontTx/>
        <a:buNone/>
        <a:defRPr kumimoji="1" lang="zh-TW" altLang="en-US" sz="1600" kern="1200" dirty="0" smtClean="0">
          <a:solidFill>
            <a:schemeClr val="tx1"/>
          </a:solidFill>
          <a:latin typeface="+mn-lt"/>
          <a:ea typeface="+mn-ea"/>
          <a:cs typeface="+mn-cs"/>
        </a:defRPr>
      </a:lvl4pPr>
      <a:lvl5pPr marL="2171700" indent="-342900" algn="l" defTabSz="914400" rtl="0" eaLnBrk="1" fontAlgn="base" latinLnBrk="0" hangingPunct="1">
        <a:spcBef>
          <a:spcPct val="20000"/>
        </a:spcBef>
        <a:spcAft>
          <a:spcPct val="0"/>
        </a:spcAft>
        <a:buClr>
          <a:srgbClr val="1273B1"/>
        </a:buClr>
        <a:buFont typeface="Arial" pitchFamily="34" charset="0"/>
        <a:buChar char="•"/>
        <a:defRPr kumimoji="1" lang="zh-TW" alt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Backlighting_(lighting_design)" TargetMode="External"/><Relationship Id="rId2" Type="http://schemas.openxmlformats.org/officeDocument/2006/relationships/hyperlink" Target="http://en.wikipedia.org/wiki/Field_of_view" TargetMode="External"/><Relationship Id="rId1" Type="http://schemas.openxmlformats.org/officeDocument/2006/relationships/slideLayout" Target="../slideLayouts/slideLayout3.xml"/><Relationship Id="rId4" Type="http://schemas.openxmlformats.org/officeDocument/2006/relationships/hyperlink" Target="http://en.wikipedia.org/wiki/High_dynamic_range_imag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zh.wikipedia.org/wiki/%E6%A6%82%E7%8E%87" TargetMode="External"/><Relationship Id="rId7" Type="http://schemas.openxmlformats.org/officeDocument/2006/relationships/hyperlink" Target="http://zh.wikipedia.org/wiki/%E8%A5%BF%E8%8E%AB%E6%81%A9%C2%B7%E4%B8%B9%E5%B0%BC%C2%B7%E6%B3%8A%E6%9D%BE" TargetMode="External"/><Relationship Id="rId2" Type="http://schemas.openxmlformats.org/officeDocument/2006/relationships/hyperlink" Target="http://zh.wikipedia.org/wiki/%E7%B5%B1%E8%A8%88" TargetMode="External"/><Relationship Id="rId1" Type="http://schemas.openxmlformats.org/officeDocument/2006/relationships/slideLayout" Target="../slideLayouts/slideLayout3.xml"/><Relationship Id="rId6" Type="http://schemas.openxmlformats.org/officeDocument/2006/relationships/hyperlink" Target="http://zh.wikipedia.org/wiki/%E6%95%B8%E5%AD%B8%E5%AE%B6" TargetMode="External"/><Relationship Id="rId5" Type="http://schemas.openxmlformats.org/officeDocument/2006/relationships/hyperlink" Target="http://zh.wikipedia.org/wiki/%E6%B3%95%E5%9C%8B" TargetMode="External"/><Relationship Id="rId4" Type="http://schemas.openxmlformats.org/officeDocument/2006/relationships/hyperlink" Target="http://zh.wikipedia.org/wiki/%E6%A9%9F%E7%8E%87%E5%88%86%E4%BD%8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altLang="zh-TW" sz="1000" dirty="0" err="1" smtClean="0"/>
              <a:t>TaoCheng</a:t>
            </a:r>
            <a:r>
              <a:rPr lang="en-US" altLang="zh-TW" sz="1000" dirty="0" smtClean="0"/>
              <a:t> Chen</a:t>
            </a:r>
            <a:endParaRPr lang="en-US" sz="1000" dirty="0">
              <a:latin typeface="+mj-ea"/>
              <a:ea typeface="+mj-ea"/>
            </a:endParaRPr>
          </a:p>
        </p:txBody>
      </p:sp>
      <p:sp>
        <p:nvSpPr>
          <p:cNvPr id="4" name="Subtitle 3"/>
          <p:cNvSpPr>
            <a:spLocks noGrp="1"/>
          </p:cNvSpPr>
          <p:nvPr>
            <p:ph type="subTitle" idx="1"/>
          </p:nvPr>
        </p:nvSpPr>
        <p:spPr>
          <a:xfrm>
            <a:off x="467544" y="5685250"/>
            <a:ext cx="8208912" cy="408046"/>
          </a:xfrm>
        </p:spPr>
        <p:txBody>
          <a:bodyPr/>
          <a:lstStyle/>
          <a:p>
            <a:endParaRPr lang="en-US" dirty="0"/>
          </a:p>
        </p:txBody>
      </p:sp>
      <p:sp>
        <p:nvSpPr>
          <p:cNvPr id="5" name="Title 4"/>
          <p:cNvSpPr>
            <a:spLocks noGrp="1"/>
          </p:cNvSpPr>
          <p:nvPr>
            <p:ph type="ctrTitle"/>
          </p:nvPr>
        </p:nvSpPr>
        <p:spPr>
          <a:xfrm>
            <a:off x="467550" y="5013176"/>
            <a:ext cx="8208913" cy="663347"/>
          </a:xfrm>
        </p:spPr>
        <p:txBody>
          <a:bodyPr/>
          <a:lstStyle/>
          <a:p>
            <a:r>
              <a:rPr lang="en-US" dirty="0" smtClean="0"/>
              <a:t>ISP Introduction</a:t>
            </a:r>
            <a:endParaRPr lang="en-US" dirty="0"/>
          </a:p>
        </p:txBody>
      </p:sp>
      <p:pic>
        <p:nvPicPr>
          <p:cNvPr id="6" name="Picture 5"/>
          <p:cNvPicPr>
            <a:picLocks noChangeAspect="1"/>
          </p:cNvPicPr>
          <p:nvPr/>
        </p:nvPicPr>
        <p:blipFill>
          <a:blip r:embed="rId3"/>
          <a:stretch>
            <a:fillRect/>
          </a:stretch>
        </p:blipFill>
        <p:spPr>
          <a:xfrm>
            <a:off x="395536" y="5013177"/>
            <a:ext cx="72008" cy="1080120"/>
          </a:xfrm>
          <a:prstGeom prst="rect">
            <a:avLst/>
          </a:prstGeom>
        </p:spPr>
      </p:pic>
      <p:sp>
        <p:nvSpPr>
          <p:cNvPr id="7" name="日期版面配置區 3"/>
          <p:cNvSpPr txBox="1">
            <a:spLocks/>
          </p:cNvSpPr>
          <p:nvPr/>
        </p:nvSpPr>
        <p:spPr>
          <a:xfrm>
            <a:off x="7715272" y="6429396"/>
            <a:ext cx="1071570" cy="365125"/>
          </a:xfrm>
          <a:prstGeom prst="rect">
            <a:avLst/>
          </a:prstGeom>
        </p:spPr>
        <p:txBody>
          <a:bodyPr anchor="ctr"/>
          <a:lstStyle>
            <a:lvl1pPr algn="ctr">
              <a:defRPr sz="1050"/>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326A5FA-7936-4E6E-80B4-F5739BD2052C}" type="datetime1">
              <a:rPr kumimoji="0" lang="zh-TW" altLang="en-US" sz="1050" b="0" i="0" u="none" strike="noStrike" kern="1200" cap="none" normalizeH="0" baseline="0" noProof="0" smtClean="0">
                <a:ln>
                  <a:noFill/>
                </a:ln>
                <a:solidFill>
                  <a:schemeClr val="tx1">
                    <a:lumMod val="65000"/>
                    <a:lumOff val="35000"/>
                  </a:schemeClr>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2015/6/8</a:t>
            </a:fld>
            <a:endParaRPr kumimoji="0" lang="zh-TW" altLang="en-US" sz="1050" b="0" i="0" u="none" strike="noStrike" kern="1200" cap="none" normalizeH="0" baseline="0" noProof="0" dirty="0">
              <a:ln>
                <a:noFill/>
              </a:ln>
              <a:solidFill>
                <a:schemeClr val="tx1">
                  <a:lumMod val="65000"/>
                  <a:lumOff val="35000"/>
                </a:schemeClr>
              </a:solidFill>
              <a:effectLst/>
              <a:uLnTx/>
              <a:uFillTx/>
              <a:ea typeface="+mn-ea"/>
              <a:cs typeface="+mn-cs"/>
            </a:endParaRPr>
          </a:p>
        </p:txBody>
      </p:sp>
    </p:spTree>
    <p:extLst>
      <p:ext uri="{BB962C8B-B14F-4D97-AF65-F5344CB8AC3E}">
        <p14:creationId xmlns:p14="http://schemas.microsoft.com/office/powerpoint/2010/main" val="4885110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1089"/>
            <a:ext cx="8748464" cy="444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640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2"/>
          </p:nvPr>
        </p:nvSpPr>
        <p:spPr/>
        <p:txBody>
          <a:bodyPr/>
          <a:lstStyle/>
          <a:p>
            <a:endParaRPr lang="zh-TW"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81013"/>
            <a:ext cx="8639685" cy="546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833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4"/>
            <a:ext cx="8813896" cy="4368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790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280832"/>
            <a:ext cx="7561542" cy="3482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311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689"/>
            <a:ext cx="9046829" cy="599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147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3925"/>
            <a:ext cx="8750347" cy="4521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386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 y="332656"/>
            <a:ext cx="8937675" cy="575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4641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90525"/>
            <a:ext cx="8948028" cy="555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06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1000"/>
            <a:ext cx="8922854" cy="5496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823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66789"/>
            <a:ext cx="8940702" cy="4406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132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2"/>
          </p:nvPr>
        </p:nvSpPr>
        <p:spPr/>
        <p:txBody>
          <a:bodyPr/>
          <a:lstStyle/>
          <a:p>
            <a:r>
              <a:rPr lang="en-US" altLang="zh-TW" dirty="0"/>
              <a:t>ISP</a:t>
            </a:r>
            <a:r>
              <a:rPr lang="zh-TW" altLang="en-US" dirty="0"/>
              <a:t>（</a:t>
            </a:r>
            <a:r>
              <a:rPr lang="en-US" altLang="zh-TW" b="1" dirty="0"/>
              <a:t>Image </a:t>
            </a:r>
            <a:r>
              <a:rPr lang="en-US" altLang="zh-TW" b="1" dirty="0" smtClean="0"/>
              <a:t>Signal </a:t>
            </a:r>
            <a:r>
              <a:rPr lang="en-US" altLang="zh-TW" b="1" dirty="0"/>
              <a:t>Processor </a:t>
            </a:r>
            <a:r>
              <a:rPr lang="zh-TW" altLang="en-US" dirty="0" smtClean="0"/>
              <a:t>）</a:t>
            </a:r>
            <a:endParaRPr lang="en-US" altLang="zh-TW" dirty="0" smtClean="0"/>
          </a:p>
          <a:p>
            <a:r>
              <a:rPr lang="en-US" altLang="zh-TW" dirty="0" smtClean="0"/>
              <a:t>Processing </a:t>
            </a:r>
            <a:r>
              <a:rPr lang="en-US" altLang="zh-TW" b="1" dirty="0" smtClean="0"/>
              <a:t>CCD/CMOS</a:t>
            </a:r>
            <a:r>
              <a:rPr lang="en-US" altLang="zh-TW" dirty="0" smtClean="0"/>
              <a:t> </a:t>
            </a:r>
            <a:r>
              <a:rPr lang="en-US" altLang="zh-TW" dirty="0"/>
              <a:t>Image </a:t>
            </a:r>
            <a:r>
              <a:rPr lang="en-US" altLang="zh-TW" dirty="0" smtClean="0"/>
              <a:t>Sensor output data(RAW </a:t>
            </a:r>
            <a:r>
              <a:rPr lang="en-US" altLang="zh-TW" dirty="0"/>
              <a:t>data</a:t>
            </a:r>
            <a:r>
              <a:rPr lang="en-US" altLang="zh-TW" dirty="0" smtClean="0"/>
              <a:t>)</a:t>
            </a:r>
          </a:p>
          <a:p>
            <a:r>
              <a:rPr lang="en-US" altLang="zh-TW" dirty="0" smtClean="0"/>
              <a:t>ISP is implemented by </a:t>
            </a:r>
            <a:r>
              <a:rPr lang="en-US" altLang="zh-TW" b="1" dirty="0" smtClean="0"/>
              <a:t>Hardware</a:t>
            </a:r>
            <a:r>
              <a:rPr lang="en-US" altLang="zh-TW" dirty="0" smtClean="0"/>
              <a:t>, and use </a:t>
            </a:r>
            <a:r>
              <a:rPr lang="en-US" altLang="zh-TW" b="1" dirty="0" smtClean="0"/>
              <a:t>pipeline</a:t>
            </a:r>
            <a:r>
              <a:rPr lang="en-US" altLang="zh-TW" dirty="0" smtClean="0"/>
              <a:t> for high speed processing</a:t>
            </a:r>
          </a:p>
          <a:p>
            <a:pPr lvl="0"/>
            <a:r>
              <a:rPr lang="en-US" altLang="zh-TW" b="1" dirty="0"/>
              <a:t>Our ISP Goal</a:t>
            </a:r>
            <a:r>
              <a:rPr lang="en-US" altLang="zh-TW" dirty="0"/>
              <a:t> </a:t>
            </a:r>
          </a:p>
          <a:p>
            <a:pPr lvl="1"/>
            <a:r>
              <a:rPr lang="en-US" altLang="zh-TW" dirty="0"/>
              <a:t>Black level correction</a:t>
            </a:r>
            <a:endParaRPr lang="zh-TW" altLang="zh-TW" dirty="0"/>
          </a:p>
          <a:p>
            <a:pPr lvl="1"/>
            <a:r>
              <a:rPr lang="en-US" altLang="zh-TW" dirty="0"/>
              <a:t>Defect pixel/gamma/lens shading correction</a:t>
            </a:r>
            <a:endParaRPr lang="zh-TW" altLang="zh-TW" dirty="0"/>
          </a:p>
          <a:p>
            <a:pPr lvl="1"/>
            <a:r>
              <a:rPr lang="en-US" altLang="zh-TW" dirty="0"/>
              <a:t>Wide Dynamic Range (WDR) correction</a:t>
            </a:r>
            <a:endParaRPr lang="zh-TW" altLang="zh-TW" dirty="0"/>
          </a:p>
          <a:p>
            <a:pPr lvl="1"/>
            <a:r>
              <a:rPr lang="en-US" altLang="zh-TW" dirty="0"/>
              <a:t>2D/3D Noise reduction</a:t>
            </a:r>
            <a:endParaRPr lang="zh-TW" altLang="zh-TW" dirty="0"/>
          </a:p>
          <a:p>
            <a:pPr lvl="1"/>
            <a:r>
              <a:rPr lang="en-US" altLang="zh-TW" dirty="0"/>
              <a:t>Image edge sharpness</a:t>
            </a:r>
            <a:endParaRPr lang="zh-TW" altLang="zh-TW" dirty="0"/>
          </a:p>
          <a:p>
            <a:pPr lvl="1"/>
            <a:r>
              <a:rPr lang="en-US" altLang="zh-TW" dirty="0"/>
              <a:t>Auto exposure/white balance/focus adjustment</a:t>
            </a:r>
            <a:endParaRPr lang="zh-TW" altLang="zh-TW" dirty="0"/>
          </a:p>
          <a:p>
            <a:pPr lvl="1"/>
            <a:r>
              <a:rPr lang="en-US" altLang="zh-TW" dirty="0"/>
              <a:t>Digital anti-shake/anti-flog/anti-glare</a:t>
            </a:r>
            <a:endParaRPr lang="zh-TW" altLang="en-US" dirty="0"/>
          </a:p>
          <a:p>
            <a:endParaRPr lang="zh-TW" altLang="en-US" dirty="0"/>
          </a:p>
        </p:txBody>
      </p:sp>
      <p:sp>
        <p:nvSpPr>
          <p:cNvPr id="3" name="標題 2"/>
          <p:cNvSpPr>
            <a:spLocks noGrp="1"/>
          </p:cNvSpPr>
          <p:nvPr>
            <p:ph type="title"/>
          </p:nvPr>
        </p:nvSpPr>
        <p:spPr/>
        <p:txBody>
          <a:bodyPr/>
          <a:lstStyle/>
          <a:p>
            <a:r>
              <a:rPr lang="en-US" altLang="zh-TW" dirty="0" smtClean="0"/>
              <a:t>ISP</a:t>
            </a:r>
            <a:endParaRPr lang="zh-TW" altLang="en-US" dirty="0"/>
          </a:p>
        </p:txBody>
      </p:sp>
    </p:spTree>
    <p:extLst>
      <p:ext uri="{BB962C8B-B14F-4D97-AF65-F5344CB8AC3E}">
        <p14:creationId xmlns:p14="http://schemas.microsoft.com/office/powerpoint/2010/main" val="3577142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74" y="476672"/>
            <a:ext cx="8521417"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933056"/>
            <a:ext cx="4630217" cy="24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156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TW" dirty="0" smtClean="0"/>
              <a:t>Color Interpolation</a:t>
            </a:r>
          </a:p>
        </p:txBody>
      </p:sp>
      <p:sp>
        <p:nvSpPr>
          <p:cNvPr id="13315" name="Rectangle 3"/>
          <p:cNvSpPr>
            <a:spLocks noGrp="1" noChangeArrowheads="1"/>
          </p:cNvSpPr>
          <p:nvPr>
            <p:ph type="body" idx="4294967295"/>
          </p:nvPr>
        </p:nvSpPr>
        <p:spPr>
          <a:xfrm>
            <a:off x="233933" y="908720"/>
            <a:ext cx="8153400" cy="4648200"/>
          </a:xfrm>
          <a:prstGeom prst="rect">
            <a:avLst/>
          </a:prstGeom>
        </p:spPr>
        <p:txBody>
          <a:bodyPr/>
          <a:lstStyle/>
          <a:p>
            <a:pPr eaLnBrk="1" hangingPunct="1"/>
            <a:r>
              <a:rPr lang="en-US" altLang="zh-TW" dirty="0" smtClean="0"/>
              <a:t>Also called de-mosaic / raw2rgb...</a:t>
            </a:r>
          </a:p>
          <a:p>
            <a:pPr eaLnBrk="1" hangingPunct="1"/>
            <a:r>
              <a:rPr lang="en-US" altLang="zh-TW" dirty="0" smtClean="0"/>
              <a:t>Guess missing channels for each</a:t>
            </a:r>
            <a:br>
              <a:rPr lang="en-US" altLang="zh-TW" dirty="0" smtClean="0"/>
            </a:br>
            <a:r>
              <a:rPr lang="en-US" altLang="zh-TW" dirty="0" smtClean="0"/>
              <a:t>pixel by the following:</a:t>
            </a:r>
          </a:p>
          <a:p>
            <a:pPr lvl="1" eaLnBrk="1" hangingPunct="1"/>
            <a:r>
              <a:rPr lang="en-US" altLang="zh-TW" dirty="0" smtClean="0"/>
              <a:t>Neighbor pixels</a:t>
            </a:r>
          </a:p>
          <a:p>
            <a:pPr lvl="1" eaLnBrk="1" hangingPunct="1"/>
            <a:r>
              <a:rPr lang="en-US" altLang="zh-TW" dirty="0" smtClean="0"/>
              <a:t>Edge</a:t>
            </a:r>
          </a:p>
          <a:p>
            <a:pPr lvl="1" eaLnBrk="1" hangingPunct="1"/>
            <a:r>
              <a:rPr lang="en-US" altLang="zh-TW" dirty="0" smtClean="0"/>
              <a:t>Gradient</a:t>
            </a:r>
          </a:p>
          <a:p>
            <a:pPr lvl="1" eaLnBrk="1" hangingPunct="1"/>
            <a:r>
              <a:rPr lang="en-US" altLang="zh-TW" dirty="0" smtClean="0"/>
              <a:t>...</a:t>
            </a:r>
          </a:p>
          <a:p>
            <a:pPr eaLnBrk="1" hangingPunct="1"/>
            <a:r>
              <a:rPr lang="en-US" altLang="zh-TW" dirty="0" smtClean="0"/>
              <a:t>Avoid zigzag and </a:t>
            </a:r>
            <a:br>
              <a:rPr lang="en-US" altLang="zh-TW" dirty="0" smtClean="0"/>
            </a:br>
            <a:r>
              <a:rPr lang="en-US" altLang="zh-TW" dirty="0" smtClean="0"/>
              <a:t>false color artifacts</a:t>
            </a:r>
          </a:p>
        </p:txBody>
      </p:sp>
      <p:pic>
        <p:nvPicPr>
          <p:cNvPr id="13316" name="Picture 5" descr="BayerTo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2924944"/>
            <a:ext cx="3668266" cy="331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b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066800"/>
            <a:ext cx="15430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7940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2"/>
          </p:nvPr>
        </p:nvSpPr>
        <p:spPr/>
        <p:txBody>
          <a:bodyPr/>
          <a:lstStyle/>
          <a:p>
            <a:endParaRPr lang="zh-TW" altLang="en-US" dirty="0"/>
          </a:p>
        </p:txBody>
      </p:sp>
      <p:sp>
        <p:nvSpPr>
          <p:cNvPr id="3" name="標題 2"/>
          <p:cNvSpPr>
            <a:spLocks noGrp="1"/>
          </p:cNvSpPr>
          <p:nvPr>
            <p:ph type="title"/>
          </p:nvPr>
        </p:nvSpPr>
        <p:spPr/>
        <p:txBody>
          <a:bodyPr/>
          <a:lstStyle/>
          <a:p>
            <a:endParaRPr lang="zh-TW"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9175"/>
            <a:ext cx="8742501" cy="435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452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57189"/>
            <a:ext cx="8874926" cy="552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580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76300"/>
            <a:ext cx="8705800" cy="43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215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2656"/>
            <a:ext cx="9019665" cy="569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831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7750"/>
            <a:ext cx="8626013" cy="4253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155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43" y="609600"/>
            <a:ext cx="8789185" cy="505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96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28689"/>
            <a:ext cx="8836225" cy="458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183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6705"/>
            <a:ext cx="8920423" cy="389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077072"/>
            <a:ext cx="7993162" cy="209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3187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Image Pipeline</a:t>
            </a:r>
            <a:endParaRPr lang="zh-TW" altLang="en-US" dirty="0"/>
          </a:p>
        </p:txBody>
      </p:sp>
      <p:pic>
        <p:nvPicPr>
          <p:cNvPr id="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1560" y="764704"/>
            <a:ext cx="7952638" cy="485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231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08720"/>
            <a:ext cx="8532440" cy="438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358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TW" smtClean="0"/>
              <a:t>Edge Enhancement</a:t>
            </a:r>
            <a:endParaRPr lang="zh-TW" altLang="en-US" smtClean="0"/>
          </a:p>
        </p:txBody>
      </p:sp>
      <p:sp>
        <p:nvSpPr>
          <p:cNvPr id="18435" name="Rectangle 3"/>
          <p:cNvSpPr>
            <a:spLocks noGrp="1" noChangeArrowheads="1"/>
          </p:cNvSpPr>
          <p:nvPr>
            <p:ph type="body" idx="4294967295"/>
          </p:nvPr>
        </p:nvSpPr>
        <p:spPr>
          <a:xfrm>
            <a:off x="683568" y="764704"/>
            <a:ext cx="8153400" cy="4876800"/>
          </a:xfrm>
          <a:prstGeom prst="rect">
            <a:avLst/>
          </a:prstGeom>
        </p:spPr>
        <p:txBody>
          <a:bodyPr/>
          <a:lstStyle/>
          <a:p>
            <a:pPr eaLnBrk="1" hangingPunct="1"/>
            <a:r>
              <a:rPr lang="en-US" altLang="zh-TW" dirty="0" smtClean="0"/>
              <a:t>A must - all cameras add edges</a:t>
            </a:r>
          </a:p>
          <a:p>
            <a:pPr eaLnBrk="1" hangingPunct="1"/>
            <a:r>
              <a:rPr lang="en-US" altLang="zh-TW" dirty="0" smtClean="0"/>
              <a:t>General approaches</a:t>
            </a:r>
          </a:p>
          <a:p>
            <a:pPr lvl="1" eaLnBrk="1" hangingPunct="1"/>
            <a:r>
              <a:rPr lang="en-US" altLang="zh-TW" dirty="0" smtClean="0"/>
              <a:t>Edge </a:t>
            </a:r>
            <a:r>
              <a:rPr lang="en-US" altLang="zh-TW" dirty="0" smtClean="0"/>
              <a:t>gain control</a:t>
            </a:r>
          </a:p>
          <a:p>
            <a:pPr lvl="1" eaLnBrk="1" hangingPunct="1"/>
            <a:r>
              <a:rPr lang="en-US" altLang="zh-TW" dirty="0" smtClean="0"/>
              <a:t>Edge detection module</a:t>
            </a:r>
          </a:p>
          <a:p>
            <a:pPr eaLnBrk="1" hangingPunct="1"/>
            <a:r>
              <a:rPr lang="en-US" altLang="zh-TW" dirty="0" smtClean="0"/>
              <a:t>Noise should not be enhanced</a:t>
            </a:r>
          </a:p>
        </p:txBody>
      </p:sp>
      <p:pic>
        <p:nvPicPr>
          <p:cNvPr id="18436" name="Picture 4" descr="Edg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724970"/>
            <a:ext cx="26574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descr="Ed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717032"/>
            <a:ext cx="26670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AutoShape 6"/>
          <p:cNvSpPr>
            <a:spLocks noChangeArrowheads="1"/>
          </p:cNvSpPr>
          <p:nvPr/>
        </p:nvSpPr>
        <p:spPr bwMode="auto">
          <a:xfrm>
            <a:off x="3962400" y="4602857"/>
            <a:ext cx="914400" cy="762000"/>
          </a:xfrm>
          <a:prstGeom prs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extLst>
      <p:ext uri="{BB962C8B-B14F-4D97-AF65-F5344CB8AC3E}">
        <p14:creationId xmlns:p14="http://schemas.microsoft.com/office/powerpoint/2010/main" val="5265311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EdgeNorm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196752"/>
            <a:ext cx="43862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5" descr="EdgeStr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199" y="1196752"/>
            <a:ext cx="43862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
          <p:cNvSpPr>
            <a:spLocks noGrp="1" noChangeArrowheads="1"/>
          </p:cNvSpPr>
          <p:nvPr>
            <p:ph type="title"/>
          </p:nvPr>
        </p:nvSpPr>
        <p:spPr>
          <a:xfrm>
            <a:off x="304800" y="152400"/>
            <a:ext cx="8534400" cy="838200"/>
          </a:xfrm>
        </p:spPr>
        <p:txBody>
          <a:bodyPr/>
          <a:lstStyle/>
          <a:p>
            <a:pPr eaLnBrk="1" hangingPunct="1"/>
            <a:r>
              <a:rPr lang="en-US" altLang="zh-TW" smtClean="0"/>
              <a:t>Edge Enhancement</a:t>
            </a:r>
          </a:p>
        </p:txBody>
      </p:sp>
      <p:sp>
        <p:nvSpPr>
          <p:cNvPr id="19461" name="Rectangle 3"/>
          <p:cNvSpPr>
            <a:spLocks noGrp="1" noChangeArrowheads="1"/>
          </p:cNvSpPr>
          <p:nvPr>
            <p:ph type="body" idx="4294967295"/>
          </p:nvPr>
        </p:nvSpPr>
        <p:spPr>
          <a:xfrm>
            <a:off x="683568" y="692696"/>
            <a:ext cx="8153400" cy="4953000"/>
          </a:xfrm>
          <a:prstGeom prst="rect">
            <a:avLst/>
          </a:prstGeom>
        </p:spPr>
        <p:txBody>
          <a:bodyPr/>
          <a:lstStyle/>
          <a:p>
            <a:pPr eaLnBrk="1" hangingPunct="1"/>
            <a:r>
              <a:rPr lang="en-US" altLang="zh-TW" dirty="0" smtClean="0"/>
              <a:t>Normal and strong edge enhancement</a:t>
            </a:r>
          </a:p>
        </p:txBody>
      </p:sp>
    </p:spTree>
    <p:extLst>
      <p:ext uri="{BB962C8B-B14F-4D97-AF65-F5344CB8AC3E}">
        <p14:creationId xmlns:p14="http://schemas.microsoft.com/office/powerpoint/2010/main" val="17028609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2039"/>
            <a:ext cx="8854565" cy="4383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7857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3863"/>
            <a:ext cx="8767164" cy="5381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1471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399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2"/>
          </p:nvPr>
        </p:nvSpPr>
        <p:spPr/>
        <p:txBody>
          <a:bodyPr/>
          <a:lstStyle/>
          <a:p>
            <a:r>
              <a:rPr lang="en-US" altLang="zh-TW" dirty="0" smtClean="0"/>
              <a:t>CCD </a:t>
            </a:r>
            <a:r>
              <a:rPr lang="zh-TW" altLang="en-US" dirty="0" smtClean="0"/>
              <a:t>將</a:t>
            </a:r>
            <a:r>
              <a:rPr lang="zh-TW" altLang="en-US" dirty="0"/>
              <a:t>每一行中每一個畫素（</a:t>
            </a:r>
            <a:r>
              <a:rPr lang="en-US" altLang="zh-TW" dirty="0"/>
              <a:t>pixel</a:t>
            </a:r>
            <a:r>
              <a:rPr lang="zh-TW" altLang="en-US" dirty="0"/>
              <a:t>）的電荷信號依序傳入</a:t>
            </a:r>
            <a:r>
              <a:rPr lang="en-US" altLang="zh-TW" dirty="0"/>
              <a:t>『</a:t>
            </a:r>
            <a:r>
              <a:rPr lang="zh-TW" altLang="en-US" dirty="0"/>
              <a:t>緩衝器（電荷儲存器）</a:t>
            </a:r>
            <a:r>
              <a:rPr lang="en-US" altLang="zh-TW" dirty="0"/>
              <a:t>』</a:t>
            </a:r>
            <a:r>
              <a:rPr lang="zh-TW" altLang="en-US" dirty="0"/>
              <a:t>中，由底端的線路導引輸出至 </a:t>
            </a:r>
            <a:r>
              <a:rPr lang="en-US" altLang="zh-TW" dirty="0"/>
              <a:t>CCD </a:t>
            </a:r>
            <a:r>
              <a:rPr lang="zh-TW" altLang="en-US" dirty="0"/>
              <a:t>旁的放大器進行放大，再串聯 </a:t>
            </a:r>
            <a:r>
              <a:rPr lang="en-US" altLang="zh-TW" dirty="0" smtClean="0"/>
              <a:t>ADC</a:t>
            </a:r>
            <a:r>
              <a:rPr lang="zh-TW" altLang="en-US" dirty="0" smtClean="0"/>
              <a:t> 輸出</a:t>
            </a:r>
            <a:r>
              <a:rPr lang="en-US" altLang="zh-TW" dirty="0" smtClean="0"/>
              <a:t>, </a:t>
            </a:r>
            <a:r>
              <a:rPr lang="zh-TW" altLang="en-US" dirty="0" smtClean="0"/>
              <a:t>相對</a:t>
            </a:r>
            <a:r>
              <a:rPr lang="zh-TW" altLang="en-US" dirty="0"/>
              <a:t>地，</a:t>
            </a:r>
            <a:r>
              <a:rPr lang="en-US" altLang="zh-TW" dirty="0"/>
              <a:t>CMOS </a:t>
            </a:r>
            <a:r>
              <a:rPr lang="zh-TW" altLang="en-US" dirty="0"/>
              <a:t>的設計中每個畫素旁就直接連著</a:t>
            </a:r>
            <a:r>
              <a:rPr lang="en-US" altLang="zh-TW" dirty="0"/>
              <a:t>『</a:t>
            </a:r>
            <a:r>
              <a:rPr lang="zh-TW" altLang="en-US" dirty="0"/>
              <a:t>放大器</a:t>
            </a:r>
            <a:r>
              <a:rPr lang="en-US" altLang="zh-TW" dirty="0"/>
              <a:t>』</a:t>
            </a:r>
            <a:r>
              <a:rPr lang="zh-TW" altLang="en-US" dirty="0"/>
              <a:t>，光電訊號可直接放大再經由 </a:t>
            </a:r>
            <a:r>
              <a:rPr lang="en-US" altLang="zh-TW" dirty="0"/>
              <a:t>BUS </a:t>
            </a:r>
            <a:r>
              <a:rPr lang="zh-TW" altLang="en-US" dirty="0"/>
              <a:t>通路移動至 </a:t>
            </a:r>
            <a:r>
              <a:rPr lang="en-US" altLang="zh-TW" dirty="0"/>
              <a:t>ADC </a:t>
            </a:r>
            <a:r>
              <a:rPr lang="zh-TW" altLang="en-US" dirty="0"/>
              <a:t>中轉換成數位資料</a:t>
            </a:r>
            <a:r>
              <a:rPr lang="zh-TW" altLang="en-US" dirty="0" smtClean="0"/>
              <a:t>。</a:t>
            </a:r>
            <a:endParaRPr lang="en-US" altLang="zh-TW" dirty="0" smtClean="0"/>
          </a:p>
          <a:p>
            <a:r>
              <a:rPr lang="en-US" altLang="zh-TW" dirty="0" smtClean="0"/>
              <a:t>CCD</a:t>
            </a:r>
            <a:r>
              <a:rPr lang="zh-TW" altLang="en-US" dirty="0"/>
              <a:t>的特色在於充分保持信號在傳輸時不失真（專屬通道設計），透過每一個畫素集合至單一放大器上再做統一處理，可以保持資料的完整性；</a:t>
            </a:r>
            <a:r>
              <a:rPr lang="en-US" altLang="zh-TW" dirty="0"/>
              <a:t>CMOS</a:t>
            </a:r>
            <a:r>
              <a:rPr lang="zh-TW" altLang="en-US" dirty="0"/>
              <a:t>的制程較簡單，沒有專屬通道的設計，因此必須先行放大再整合各個畫素的資料。</a:t>
            </a:r>
          </a:p>
        </p:txBody>
      </p:sp>
      <p:sp>
        <p:nvSpPr>
          <p:cNvPr id="3" name="標題 2"/>
          <p:cNvSpPr>
            <a:spLocks noGrp="1"/>
          </p:cNvSpPr>
          <p:nvPr>
            <p:ph type="title"/>
          </p:nvPr>
        </p:nvSpPr>
        <p:spPr/>
        <p:txBody>
          <a:bodyPr/>
          <a:lstStyle/>
          <a:p>
            <a:r>
              <a:rPr lang="en-US" altLang="zh-TW" dirty="0" smtClean="0"/>
              <a:t>CCD </a:t>
            </a:r>
            <a:r>
              <a:rPr lang="en-US" altLang="zh-TW" dirty="0" err="1" smtClean="0"/>
              <a:t>vs</a:t>
            </a:r>
            <a:r>
              <a:rPr lang="en-US" altLang="zh-TW" dirty="0" smtClean="0"/>
              <a:t> CMOS (Backup)</a:t>
            </a:r>
            <a:endParaRPr lang="zh-TW" altLang="en-US" dirty="0"/>
          </a:p>
        </p:txBody>
      </p:sp>
    </p:spTree>
    <p:extLst>
      <p:ext uri="{BB962C8B-B14F-4D97-AF65-F5344CB8AC3E}">
        <p14:creationId xmlns:p14="http://schemas.microsoft.com/office/powerpoint/2010/main" val="2680533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sz="half" idx="2"/>
            <p:extLst>
              <p:ext uri="{D42A27DB-BD31-4B8C-83A1-F6EECF244321}">
                <p14:modId xmlns:p14="http://schemas.microsoft.com/office/powerpoint/2010/main" val="1436647042"/>
              </p:ext>
            </p:extLst>
          </p:nvPr>
        </p:nvGraphicFramePr>
        <p:xfrm>
          <a:off x="471488" y="952500"/>
          <a:ext cx="8215311" cy="2225040"/>
        </p:xfrm>
        <a:graphic>
          <a:graphicData uri="http://schemas.openxmlformats.org/drawingml/2006/table">
            <a:tbl>
              <a:tblPr firstRow="1" bandRow="1">
                <a:tableStyleId>{5C22544A-7EE6-4342-B048-85BDC9FD1C3A}</a:tableStyleId>
              </a:tblPr>
              <a:tblGrid>
                <a:gridCol w="2738437"/>
                <a:gridCol w="2738437"/>
                <a:gridCol w="2738437"/>
              </a:tblGrid>
              <a:tr h="370840">
                <a:tc>
                  <a:txBody>
                    <a:bodyPr/>
                    <a:lstStyle/>
                    <a:p>
                      <a:endParaRPr lang="zh-TW" altLang="en-US" dirty="0"/>
                    </a:p>
                  </a:txBody>
                  <a:tcPr/>
                </a:tc>
                <a:tc>
                  <a:txBody>
                    <a:bodyPr/>
                    <a:lstStyle/>
                    <a:p>
                      <a:r>
                        <a:rPr lang="en-US" altLang="zh-TW" dirty="0" smtClean="0"/>
                        <a:t>CCD</a:t>
                      </a:r>
                      <a:endParaRPr lang="zh-TW" altLang="en-US" dirty="0"/>
                    </a:p>
                  </a:txBody>
                  <a:tcPr/>
                </a:tc>
                <a:tc>
                  <a:txBody>
                    <a:bodyPr/>
                    <a:lstStyle/>
                    <a:p>
                      <a:r>
                        <a:rPr lang="en-US" altLang="zh-TW" dirty="0" smtClean="0"/>
                        <a:t>CMOS</a:t>
                      </a:r>
                      <a:endParaRPr lang="zh-TW" altLang="en-US" dirty="0"/>
                    </a:p>
                  </a:txBody>
                  <a:tcPr/>
                </a:tc>
              </a:tr>
              <a:tr h="370840">
                <a:tc>
                  <a:txBody>
                    <a:bodyPr/>
                    <a:lstStyle/>
                    <a:p>
                      <a:r>
                        <a:rPr lang="en-US" altLang="zh-TW" dirty="0" smtClean="0"/>
                        <a:t>ISO sensitivity</a:t>
                      </a:r>
                      <a:endParaRPr lang="zh-TW" altLang="en-US" dirty="0"/>
                    </a:p>
                  </a:txBody>
                  <a:tcPr/>
                </a:tc>
                <a:tc>
                  <a:txBody>
                    <a:bodyPr/>
                    <a:lstStyle/>
                    <a:p>
                      <a:r>
                        <a:rPr lang="en-US" altLang="zh-TW" dirty="0" smtClean="0"/>
                        <a:t>H</a:t>
                      </a:r>
                      <a:endParaRPr lang="zh-TW" altLang="en-US" dirty="0"/>
                    </a:p>
                  </a:txBody>
                  <a:tcPr/>
                </a:tc>
                <a:tc>
                  <a:txBody>
                    <a:bodyPr/>
                    <a:lstStyle/>
                    <a:p>
                      <a:r>
                        <a:rPr lang="en-US" altLang="zh-TW" dirty="0" smtClean="0"/>
                        <a:t>L</a:t>
                      </a:r>
                      <a:endParaRPr lang="zh-TW"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Resolution</a:t>
                      </a:r>
                      <a:endParaRPr lang="zh-TW" altLang="en-US" dirty="0"/>
                    </a:p>
                  </a:txBody>
                  <a:tcPr/>
                </a:tc>
                <a:tc>
                  <a:txBody>
                    <a:bodyPr/>
                    <a:lstStyle/>
                    <a:p>
                      <a:r>
                        <a:rPr lang="en-US" altLang="zh-TW" dirty="0" smtClean="0"/>
                        <a:t>H</a:t>
                      </a:r>
                      <a:endParaRPr lang="zh-TW" altLang="en-US" dirty="0"/>
                    </a:p>
                  </a:txBody>
                  <a:tcPr/>
                </a:tc>
                <a:tc>
                  <a:txBody>
                    <a:bodyPr/>
                    <a:lstStyle/>
                    <a:p>
                      <a:r>
                        <a:rPr lang="en-US" altLang="zh-TW" dirty="0" smtClean="0"/>
                        <a:t>L</a:t>
                      </a:r>
                      <a:endParaRPr lang="zh-TW" altLang="en-US" dirty="0"/>
                    </a:p>
                  </a:txBody>
                  <a:tcPr/>
                </a:tc>
              </a:tr>
              <a:tr h="370840">
                <a:tc>
                  <a:txBody>
                    <a:bodyPr/>
                    <a:lstStyle/>
                    <a:p>
                      <a:r>
                        <a:rPr lang="en-US" altLang="zh-TW" dirty="0" smtClean="0"/>
                        <a:t>Noise</a:t>
                      </a:r>
                      <a:endParaRPr lang="zh-TW" altLang="en-US" dirty="0"/>
                    </a:p>
                  </a:txBody>
                  <a:tcPr/>
                </a:tc>
                <a:tc>
                  <a:txBody>
                    <a:bodyPr/>
                    <a:lstStyle/>
                    <a:p>
                      <a:r>
                        <a:rPr lang="en-US" altLang="zh-TW" dirty="0" smtClean="0"/>
                        <a:t>L</a:t>
                      </a:r>
                      <a:endParaRPr lang="zh-TW" altLang="en-US" dirty="0"/>
                    </a:p>
                  </a:txBody>
                  <a:tcPr/>
                </a:tc>
                <a:tc>
                  <a:txBody>
                    <a:bodyPr/>
                    <a:lstStyle/>
                    <a:p>
                      <a:r>
                        <a:rPr lang="en-US" altLang="zh-TW" dirty="0" smtClean="0"/>
                        <a:t>H</a:t>
                      </a:r>
                      <a:endParaRPr lang="zh-TW" altLang="en-US" dirty="0"/>
                    </a:p>
                  </a:txBody>
                  <a:tcPr/>
                </a:tc>
              </a:tr>
              <a:tr h="370840">
                <a:tc>
                  <a:txBody>
                    <a:bodyPr/>
                    <a:lstStyle/>
                    <a:p>
                      <a:r>
                        <a:rPr lang="en-US" altLang="zh-TW" dirty="0" smtClean="0"/>
                        <a:t>Power</a:t>
                      </a:r>
                      <a:r>
                        <a:rPr lang="en-US" altLang="zh-TW" baseline="0" dirty="0" smtClean="0"/>
                        <a:t> Consumption</a:t>
                      </a:r>
                      <a:endParaRPr lang="zh-TW" altLang="en-US" dirty="0"/>
                    </a:p>
                  </a:txBody>
                  <a:tcPr/>
                </a:tc>
                <a:tc>
                  <a:txBody>
                    <a:bodyPr/>
                    <a:lstStyle/>
                    <a:p>
                      <a:r>
                        <a:rPr lang="en-US" altLang="zh-TW" dirty="0" smtClean="0"/>
                        <a:t>H</a:t>
                      </a:r>
                      <a:endParaRPr lang="zh-TW" altLang="en-US" dirty="0"/>
                    </a:p>
                  </a:txBody>
                  <a:tcPr/>
                </a:tc>
                <a:tc>
                  <a:txBody>
                    <a:bodyPr/>
                    <a:lstStyle/>
                    <a:p>
                      <a:r>
                        <a:rPr lang="en-US" altLang="zh-TW" dirty="0" smtClean="0"/>
                        <a:t>L</a:t>
                      </a:r>
                      <a:endParaRPr lang="zh-TW" altLang="en-US" dirty="0"/>
                    </a:p>
                  </a:txBody>
                  <a:tcPr/>
                </a:tc>
              </a:tr>
              <a:tr h="370840">
                <a:tc>
                  <a:txBody>
                    <a:bodyPr/>
                    <a:lstStyle/>
                    <a:p>
                      <a:r>
                        <a:rPr lang="en-US" altLang="zh-TW" dirty="0" smtClean="0"/>
                        <a:t>Cost</a:t>
                      </a:r>
                      <a:endParaRPr lang="zh-TW" altLang="en-US" dirty="0"/>
                    </a:p>
                  </a:txBody>
                  <a:tcPr/>
                </a:tc>
                <a:tc>
                  <a:txBody>
                    <a:bodyPr/>
                    <a:lstStyle/>
                    <a:p>
                      <a:r>
                        <a:rPr lang="en-US" altLang="zh-TW" dirty="0" smtClean="0"/>
                        <a:t>H</a:t>
                      </a:r>
                      <a:endParaRPr lang="zh-TW" altLang="en-US" dirty="0"/>
                    </a:p>
                  </a:txBody>
                  <a:tcPr/>
                </a:tc>
                <a:tc>
                  <a:txBody>
                    <a:bodyPr/>
                    <a:lstStyle/>
                    <a:p>
                      <a:r>
                        <a:rPr lang="en-US" altLang="zh-TW" dirty="0" smtClean="0"/>
                        <a:t>L</a:t>
                      </a:r>
                      <a:endParaRPr lang="zh-TW" altLang="en-US" dirty="0"/>
                    </a:p>
                  </a:txBody>
                  <a:tcPr/>
                </a:tc>
              </a:tr>
            </a:tbl>
          </a:graphicData>
        </a:graphic>
      </p:graphicFrame>
      <p:sp>
        <p:nvSpPr>
          <p:cNvPr id="3" name="標題 2"/>
          <p:cNvSpPr>
            <a:spLocks noGrp="1"/>
          </p:cNvSpPr>
          <p:nvPr>
            <p:ph type="title"/>
          </p:nvPr>
        </p:nvSpPr>
        <p:spPr/>
        <p:txBody>
          <a:bodyPr/>
          <a:lstStyle/>
          <a:p>
            <a:r>
              <a:rPr lang="en-US" altLang="zh-TW" dirty="0" smtClean="0"/>
              <a:t>CCD </a:t>
            </a:r>
            <a:r>
              <a:rPr lang="en-US" altLang="zh-TW" dirty="0" err="1" smtClean="0"/>
              <a:t>vs</a:t>
            </a:r>
            <a:r>
              <a:rPr lang="en-US" altLang="zh-TW" smtClean="0"/>
              <a:t> CMOS (Backup)</a:t>
            </a:r>
            <a:endParaRPr lang="zh-TW" altLang="en-US" dirty="0"/>
          </a:p>
        </p:txBody>
      </p:sp>
    </p:spTree>
    <p:extLst>
      <p:ext uri="{BB962C8B-B14F-4D97-AF65-F5344CB8AC3E}">
        <p14:creationId xmlns:p14="http://schemas.microsoft.com/office/powerpoint/2010/main" val="381609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Measurement noise</a:t>
            </a: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66084"/>
            <a:ext cx="8795044" cy="5058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341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fontScale="90000"/>
          </a:bodyPr>
          <a:lstStyle/>
          <a:p>
            <a:r>
              <a:rPr lang="en-US" altLang="zh-TW" dirty="0"/>
              <a:t>CMOS Image Sensor Operational Sequence</a:t>
            </a:r>
            <a:r>
              <a:rPr lang="zh-TW" altLang="zh-TW" dirty="0"/>
              <a:t/>
            </a:r>
            <a:br>
              <a:rPr lang="zh-TW" altLang="zh-TW" dirty="0"/>
            </a:br>
            <a:endParaRPr lang="zh-TW" altLang="en-US" dirty="0"/>
          </a:p>
        </p:txBody>
      </p:sp>
      <p:pic>
        <p:nvPicPr>
          <p:cNvPr id="6" name="內容版面配置區 5" descr="http://micro.magnet.fsu.edu/primer/digitalimaging/images/cmos/cmoschipsfigure7.jp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619672" y="836712"/>
            <a:ext cx="5832648" cy="4752528"/>
          </a:xfrm>
          <a:prstGeom prst="rect">
            <a:avLst/>
          </a:prstGeom>
          <a:noFill/>
          <a:ln>
            <a:noFill/>
          </a:ln>
        </p:spPr>
      </p:pic>
    </p:spTree>
    <p:extLst>
      <p:ext uri="{BB962C8B-B14F-4D97-AF65-F5344CB8AC3E}">
        <p14:creationId xmlns:p14="http://schemas.microsoft.com/office/powerpoint/2010/main" val="284110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CMOS sensor</a:t>
            </a:r>
            <a:endParaRPr lang="zh-TW" altLang="en-US" dirty="0"/>
          </a:p>
        </p:txBody>
      </p:sp>
      <p:pic>
        <p:nvPicPr>
          <p:cNvPr id="4" name="內容版面配置區 3" descr="http://micro.magnet.fsu.edu/primer/digitalimaging/images/cmos/cmoschipsfigure1.jpg"/>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3536" y="548680"/>
            <a:ext cx="4680520" cy="3960440"/>
          </a:xfrm>
          <a:prstGeom prst="rect">
            <a:avLst/>
          </a:prstGeom>
          <a:noFill/>
          <a:ln>
            <a:noFill/>
          </a:ln>
        </p:spPr>
      </p:pic>
      <p:pic>
        <p:nvPicPr>
          <p:cNvPr id="6" name="內容版面配置區 3" descr="http://micro.magnet.fsu.edu/primer/digitalimaging/images/cmos/cmoschipsfigure2.jp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395536" y="4869160"/>
            <a:ext cx="3962400" cy="1695450"/>
          </a:xfrm>
          <a:prstGeom prst="rect">
            <a:avLst/>
          </a:prstGeom>
          <a:noFill/>
          <a:ln>
            <a:noFill/>
          </a:ln>
        </p:spPr>
      </p:pic>
      <p:pic>
        <p:nvPicPr>
          <p:cNvPr id="7" name="內容版面配置區 3" descr="http://micro.magnet.fsu.edu/primer/digitalimaging/images/cmos/cmoschipsfigure3.jpg"/>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5421560" y="3535660"/>
            <a:ext cx="3257550" cy="2667000"/>
          </a:xfrm>
          <a:prstGeom prst="rect">
            <a:avLst/>
          </a:prstGeom>
          <a:noFill/>
          <a:ln>
            <a:noFill/>
          </a:ln>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6058" y="332656"/>
            <a:ext cx="345757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3148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523875"/>
            <a:ext cx="7742237"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5086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6632"/>
            <a:ext cx="7488832" cy="616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485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06565"/>
            <a:ext cx="8820471" cy="551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4707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676456" cy="594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47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TW" smtClean="0"/>
              <a:t>AE / AF / AWB (I)</a:t>
            </a:r>
          </a:p>
        </p:txBody>
      </p:sp>
      <p:sp>
        <p:nvSpPr>
          <p:cNvPr id="21507" name="Rectangle 3"/>
          <p:cNvSpPr>
            <a:spLocks noGrp="1" noChangeArrowheads="1"/>
          </p:cNvSpPr>
          <p:nvPr>
            <p:ph type="body" idx="4294967295"/>
          </p:nvPr>
        </p:nvSpPr>
        <p:spPr>
          <a:xfrm>
            <a:off x="762000" y="1447800"/>
            <a:ext cx="8153400" cy="4648200"/>
          </a:xfrm>
          <a:prstGeom prst="rect">
            <a:avLst/>
          </a:prstGeom>
        </p:spPr>
        <p:txBody>
          <a:bodyPr/>
          <a:lstStyle/>
          <a:p>
            <a:pPr eaLnBrk="1" hangingPunct="1"/>
            <a:r>
              <a:rPr lang="en-US" altLang="zh-TW" dirty="0" smtClean="0"/>
              <a:t>Closed loop controls for passive 3A (active 3A are totally different)</a:t>
            </a:r>
          </a:p>
          <a:p>
            <a:pPr lvl="1" eaLnBrk="1" hangingPunct="1"/>
            <a:r>
              <a:rPr lang="en-US" altLang="zh-TW" dirty="0" smtClean="0"/>
              <a:t>Data collecting + control mechanism + converging algorithm</a:t>
            </a:r>
          </a:p>
          <a:p>
            <a:pPr eaLnBrk="1" hangingPunct="1"/>
            <a:r>
              <a:rPr lang="en-US" altLang="zh-TW" dirty="0" smtClean="0"/>
              <a:t>AE (auto exposure)</a:t>
            </a:r>
          </a:p>
          <a:p>
            <a:pPr lvl="1" eaLnBrk="1" hangingPunct="1"/>
            <a:r>
              <a:rPr lang="en-US" altLang="zh-TW" dirty="0" smtClean="0"/>
              <a:t>Collect luminance before gamma correction</a:t>
            </a:r>
          </a:p>
          <a:p>
            <a:pPr lvl="1" eaLnBrk="1" hangingPunct="1"/>
            <a:r>
              <a:rPr lang="en-US" altLang="zh-TW" dirty="0" smtClean="0"/>
              <a:t>Control exposure time, analog gain, iris,...</a:t>
            </a:r>
          </a:p>
          <a:p>
            <a:pPr lvl="1" eaLnBrk="1" hangingPunct="1"/>
            <a:r>
              <a:rPr lang="en-US" altLang="zh-TW" dirty="0" smtClean="0"/>
              <a:t>Converge luminance to AE target</a:t>
            </a:r>
          </a:p>
        </p:txBody>
      </p:sp>
    </p:spTree>
    <p:extLst>
      <p:ext uri="{BB962C8B-B14F-4D97-AF65-F5344CB8AC3E}">
        <p14:creationId xmlns:p14="http://schemas.microsoft.com/office/powerpoint/2010/main" val="12178780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TW" smtClean="0"/>
              <a:t>AE / AF / AWB (II)</a:t>
            </a:r>
          </a:p>
        </p:txBody>
      </p:sp>
      <p:sp>
        <p:nvSpPr>
          <p:cNvPr id="22531" name="Rectangle 3"/>
          <p:cNvSpPr>
            <a:spLocks noGrp="1" noChangeArrowheads="1"/>
          </p:cNvSpPr>
          <p:nvPr>
            <p:ph type="body" idx="4294967295"/>
          </p:nvPr>
        </p:nvSpPr>
        <p:spPr>
          <a:xfrm>
            <a:off x="762000" y="1447800"/>
            <a:ext cx="8153400" cy="4648200"/>
          </a:xfrm>
          <a:prstGeom prst="rect">
            <a:avLst/>
          </a:prstGeom>
        </p:spPr>
        <p:txBody>
          <a:bodyPr/>
          <a:lstStyle/>
          <a:p>
            <a:pPr eaLnBrk="1" hangingPunct="1"/>
            <a:r>
              <a:rPr lang="en-US" altLang="zh-TW" dirty="0" smtClean="0"/>
              <a:t>AWB (auto white balance)</a:t>
            </a:r>
          </a:p>
          <a:p>
            <a:pPr lvl="1" eaLnBrk="1" hangingPunct="1"/>
            <a:r>
              <a:rPr lang="en-US" altLang="zh-TW" dirty="0" smtClean="0"/>
              <a:t>Collect color statistic after white balancing</a:t>
            </a:r>
          </a:p>
          <a:p>
            <a:pPr lvl="1" eaLnBrk="1" hangingPunct="1"/>
            <a:r>
              <a:rPr lang="en-US" altLang="zh-TW" dirty="0" smtClean="0"/>
              <a:t>Control color gain</a:t>
            </a:r>
          </a:p>
          <a:p>
            <a:pPr lvl="1" eaLnBrk="1" hangingPunct="1"/>
            <a:r>
              <a:rPr lang="en-US" altLang="zh-TW" dirty="0" smtClean="0"/>
              <a:t>Converge color average to white target</a:t>
            </a:r>
          </a:p>
          <a:p>
            <a:pPr eaLnBrk="1" hangingPunct="1"/>
            <a:r>
              <a:rPr lang="en-US" altLang="zh-TW" dirty="0" smtClean="0"/>
              <a:t>AF (auto focus)</a:t>
            </a:r>
          </a:p>
          <a:p>
            <a:pPr lvl="1" eaLnBrk="1" hangingPunct="1"/>
            <a:r>
              <a:rPr lang="en-US" altLang="zh-TW" dirty="0" smtClean="0"/>
              <a:t>Collect focus value before edge enhancement</a:t>
            </a:r>
          </a:p>
          <a:p>
            <a:pPr lvl="1" eaLnBrk="1" hangingPunct="1"/>
            <a:r>
              <a:rPr lang="en-US" altLang="zh-TW" dirty="0" smtClean="0"/>
              <a:t>Control image plane position via AF motor</a:t>
            </a:r>
          </a:p>
          <a:p>
            <a:pPr lvl="1" eaLnBrk="1" hangingPunct="1"/>
            <a:r>
              <a:rPr lang="en-US" altLang="zh-TW" dirty="0" smtClean="0"/>
              <a:t>Find position with maximum focus value</a:t>
            </a:r>
          </a:p>
        </p:txBody>
      </p:sp>
    </p:spTree>
    <p:extLst>
      <p:ext uri="{BB962C8B-B14F-4D97-AF65-F5344CB8AC3E}">
        <p14:creationId xmlns:p14="http://schemas.microsoft.com/office/powerpoint/2010/main" val="7198352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Backup (1)</a:t>
            </a:r>
            <a:endParaRPr lang="zh-TW" altLang="en-US" dirty="0"/>
          </a:p>
        </p:txBody>
      </p:sp>
      <p:sp>
        <p:nvSpPr>
          <p:cNvPr id="5" name="內容版面配置區 4"/>
          <p:cNvSpPr>
            <a:spLocks noGrp="1"/>
          </p:cNvSpPr>
          <p:nvPr>
            <p:ph sz="half" idx="2"/>
          </p:nvPr>
        </p:nvSpPr>
        <p:spPr/>
        <p:txBody>
          <a:bodyPr/>
          <a:lstStyle/>
          <a:p>
            <a:r>
              <a:rPr lang="en-US" altLang="zh-TW" b="1" dirty="0"/>
              <a:t>Wide dynamic range</a:t>
            </a:r>
            <a:r>
              <a:rPr lang="en-US" altLang="zh-TW" dirty="0"/>
              <a:t> (WDR) </a:t>
            </a:r>
            <a:endParaRPr lang="en-US" altLang="zh-TW" dirty="0" smtClean="0"/>
          </a:p>
          <a:p>
            <a:pPr lvl="1"/>
            <a:r>
              <a:rPr lang="en-US" altLang="zh-TW" dirty="0"/>
              <a:t>WDR is intended to provide clear images even under backlighting, where the intensity of illumination varies a lot—namely when there are very bright and very dark areas simultaneously in the camera's </a:t>
            </a:r>
            <a:r>
              <a:rPr lang="en-US" altLang="zh-TW" dirty="0">
                <a:hlinkClick r:id="rId2" tooltip="Field of view"/>
              </a:rPr>
              <a:t>field of view</a:t>
            </a:r>
            <a:r>
              <a:rPr lang="en-US" altLang="zh-TW" dirty="0"/>
              <a:t>. WDR allows an imaging system to correct for the intense </a:t>
            </a:r>
            <a:r>
              <a:rPr lang="en-US" altLang="zh-TW" dirty="0">
                <a:hlinkClick r:id="rId3" tooltip="Backlighting (lighting design)"/>
              </a:rPr>
              <a:t>back light</a:t>
            </a:r>
            <a:r>
              <a:rPr lang="en-US" altLang="zh-TW" dirty="0"/>
              <a:t> surrounding a subject and thus enhances the ability to distinguish features and shapes on the subject.</a:t>
            </a:r>
            <a:endParaRPr lang="en-US" altLang="zh-TW" b="1" dirty="0" smtClean="0"/>
          </a:p>
          <a:p>
            <a:r>
              <a:rPr lang="en-US" altLang="zh-TW" b="1" dirty="0" smtClean="0"/>
              <a:t>High-dynamic-range imaging</a:t>
            </a:r>
            <a:r>
              <a:rPr lang="en-US" altLang="zh-TW" dirty="0" smtClean="0"/>
              <a:t> (</a:t>
            </a:r>
            <a:r>
              <a:rPr lang="en-US" altLang="zh-TW" b="1" dirty="0" smtClean="0"/>
              <a:t>HDRI</a:t>
            </a:r>
            <a:r>
              <a:rPr lang="en-US" altLang="zh-TW" dirty="0" smtClean="0"/>
              <a:t> or </a:t>
            </a:r>
            <a:r>
              <a:rPr lang="en-US" altLang="zh-TW" b="1" dirty="0" smtClean="0"/>
              <a:t>HDR</a:t>
            </a:r>
            <a:r>
              <a:rPr lang="en-US" altLang="zh-TW" dirty="0" smtClean="0"/>
              <a:t>) </a:t>
            </a:r>
          </a:p>
          <a:p>
            <a:pPr lvl="1"/>
            <a:r>
              <a:rPr lang="en-US" altLang="zh-TW" dirty="0" smtClean="0"/>
              <a:t>reproduce </a:t>
            </a:r>
            <a:r>
              <a:rPr lang="en-US" altLang="zh-TW" dirty="0"/>
              <a:t>a greater </a:t>
            </a:r>
            <a:r>
              <a:rPr lang="en-US" altLang="zh-TW" dirty="0" smtClean="0"/>
              <a:t>dynamic range </a:t>
            </a:r>
            <a:r>
              <a:rPr lang="en-US" altLang="zh-TW" dirty="0"/>
              <a:t>of </a:t>
            </a:r>
            <a:r>
              <a:rPr lang="en-US" altLang="zh-TW" dirty="0" smtClean="0"/>
              <a:t>luminosity </a:t>
            </a:r>
            <a:r>
              <a:rPr lang="en-US" altLang="zh-TW" dirty="0"/>
              <a:t>than is possible with standard digital imaging or photographic techniques. </a:t>
            </a:r>
            <a:endParaRPr lang="en-US" altLang="zh-TW" dirty="0" smtClean="0"/>
          </a:p>
          <a:p>
            <a:pPr lvl="1"/>
            <a:r>
              <a:rPr lang="en-US" altLang="zh-TW" dirty="0"/>
              <a:t>capturing multiple standard exposure images, often using </a:t>
            </a:r>
            <a:r>
              <a:rPr lang="en-US" altLang="zh-TW" b="1" dirty="0" smtClean="0">
                <a:solidFill>
                  <a:srgbClr val="0000FF"/>
                </a:solidFill>
              </a:rPr>
              <a:t>exposure bracketing</a:t>
            </a:r>
            <a:r>
              <a:rPr lang="en-US" altLang="zh-TW" dirty="0" smtClean="0"/>
              <a:t> Exposure </a:t>
            </a:r>
            <a:r>
              <a:rPr lang="en-US" altLang="zh-TW" dirty="0"/>
              <a:t>variation in an HDR set is only done by altering the </a:t>
            </a:r>
            <a:r>
              <a:rPr lang="en-US" altLang="zh-TW" b="1" dirty="0"/>
              <a:t>exposure time</a:t>
            </a:r>
            <a:r>
              <a:rPr lang="en-US" altLang="zh-TW" dirty="0"/>
              <a:t> and NOT the aperture size;</a:t>
            </a:r>
            <a:endParaRPr lang="en-US" altLang="zh-TW" b="1" dirty="0" smtClean="0"/>
          </a:p>
          <a:p>
            <a:r>
              <a:rPr lang="en-US" altLang="zh-TW" b="1" dirty="0" smtClean="0"/>
              <a:t>Automatic </a:t>
            </a:r>
            <a:r>
              <a:rPr lang="en-US" altLang="zh-TW" b="1" dirty="0"/>
              <a:t>Exposure Bracketing</a:t>
            </a:r>
          </a:p>
          <a:p>
            <a:pPr lvl="1"/>
            <a:r>
              <a:rPr lang="en-US" altLang="zh-TW" dirty="0" smtClean="0"/>
              <a:t>The </a:t>
            </a:r>
            <a:r>
              <a:rPr lang="en-US" altLang="zh-TW" dirty="0"/>
              <a:t>most common type of </a:t>
            </a:r>
            <a:r>
              <a:rPr lang="en-US" altLang="zh-TW" dirty="0" err="1"/>
              <a:t>autobracketing</a:t>
            </a:r>
            <a:r>
              <a:rPr lang="en-US" altLang="zh-TW" dirty="0"/>
              <a:t> is exposure </a:t>
            </a:r>
            <a:r>
              <a:rPr lang="en-US" altLang="zh-TW" dirty="0" err="1"/>
              <a:t>autobracketing</a:t>
            </a:r>
            <a:r>
              <a:rPr lang="en-US" altLang="zh-TW" dirty="0"/>
              <a:t> (often abbreviated to </a:t>
            </a:r>
            <a:r>
              <a:rPr lang="en-US" altLang="zh-TW" i="1" dirty="0"/>
              <a:t>AEB</a:t>
            </a:r>
            <a:r>
              <a:rPr lang="en-US" altLang="zh-TW" dirty="0"/>
              <a:t> for </a:t>
            </a:r>
            <a:r>
              <a:rPr lang="en-US" altLang="zh-TW" i="1" dirty="0"/>
              <a:t>Automatic Exposure Bracketing</a:t>
            </a:r>
            <a:r>
              <a:rPr lang="en-US" altLang="zh-TW" dirty="0"/>
              <a:t> or </a:t>
            </a:r>
            <a:r>
              <a:rPr lang="en-US" altLang="zh-TW" i="1" dirty="0"/>
              <a:t>BR</a:t>
            </a:r>
            <a:r>
              <a:rPr lang="en-US" altLang="zh-TW" dirty="0"/>
              <a:t> for </a:t>
            </a:r>
            <a:r>
              <a:rPr lang="en-US" altLang="zh-TW" i="1" dirty="0"/>
              <a:t>Bracketing</a:t>
            </a:r>
            <a:r>
              <a:rPr lang="en-US" altLang="zh-TW" dirty="0"/>
              <a:t>), where the camera is set to </a:t>
            </a:r>
            <a:r>
              <a:rPr lang="en-US" altLang="zh-TW" b="1" dirty="0">
                <a:solidFill>
                  <a:srgbClr val="0000FF"/>
                </a:solidFill>
              </a:rPr>
              <a:t>capture the same image several times</a:t>
            </a:r>
            <a:r>
              <a:rPr lang="en-US" altLang="zh-TW" dirty="0">
                <a:solidFill>
                  <a:srgbClr val="0000FF"/>
                </a:solidFill>
              </a:rPr>
              <a:t> </a:t>
            </a:r>
            <a:r>
              <a:rPr lang="en-US" altLang="zh-TW" dirty="0"/>
              <a:t>with different </a:t>
            </a:r>
            <a:r>
              <a:rPr lang="en-US" altLang="zh-TW" dirty="0" smtClean="0">
                <a:solidFill>
                  <a:srgbClr val="0000FF"/>
                </a:solidFill>
              </a:rPr>
              <a:t>exposure settings</a:t>
            </a:r>
          </a:p>
          <a:p>
            <a:pPr lvl="1"/>
            <a:r>
              <a:rPr lang="en-US" altLang="zh-TW" dirty="0"/>
              <a:t>The images are automatically combined, for example </a:t>
            </a:r>
            <a:r>
              <a:rPr lang="en-US" altLang="zh-TW" i="1" dirty="0"/>
              <a:t>Automatic Exposure Bracketing</a:t>
            </a:r>
            <a:r>
              <a:rPr lang="en-US" altLang="zh-TW" dirty="0"/>
              <a:t> into one </a:t>
            </a:r>
            <a:r>
              <a:rPr lang="en-US" altLang="zh-TW" dirty="0">
                <a:hlinkClick r:id="rId4" tooltip="High dynamic range image"/>
              </a:rPr>
              <a:t>High dynamic range image</a:t>
            </a:r>
            <a:endParaRPr lang="en-US" altLang="zh-TW" dirty="0"/>
          </a:p>
          <a:p>
            <a:endParaRPr lang="zh-TW" altLang="en-US" dirty="0"/>
          </a:p>
        </p:txBody>
      </p:sp>
    </p:spTree>
    <p:extLst>
      <p:ext uri="{BB962C8B-B14F-4D97-AF65-F5344CB8AC3E}">
        <p14:creationId xmlns:p14="http://schemas.microsoft.com/office/powerpoint/2010/main" val="4041552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2"/>
          </p:nvPr>
        </p:nvSpPr>
        <p:spPr/>
        <p:txBody>
          <a:bodyPr/>
          <a:lstStyle/>
          <a:p>
            <a:r>
              <a:rPr lang="en-US" altLang="zh-TW" b="1" dirty="0"/>
              <a:t>Exposure value</a:t>
            </a:r>
          </a:p>
          <a:p>
            <a:pPr lvl="1"/>
            <a:r>
              <a:rPr lang="en-US" altLang="zh-TW" b="1" dirty="0" smtClean="0"/>
              <a:t>exposure </a:t>
            </a:r>
            <a:r>
              <a:rPr lang="en-US" altLang="zh-TW" b="1" dirty="0"/>
              <a:t>value</a:t>
            </a:r>
            <a:r>
              <a:rPr lang="en-US" altLang="zh-TW" dirty="0"/>
              <a:t> (</a:t>
            </a:r>
            <a:r>
              <a:rPr lang="en-US" altLang="zh-TW" b="1" dirty="0"/>
              <a:t>EV</a:t>
            </a:r>
            <a:r>
              <a:rPr lang="en-US" altLang="zh-TW" dirty="0"/>
              <a:t>) is a number that represents a combination of </a:t>
            </a:r>
            <a:r>
              <a:rPr lang="en-US" altLang="zh-TW" b="1" dirty="0" smtClean="0">
                <a:solidFill>
                  <a:srgbClr val="0000FF"/>
                </a:solidFill>
              </a:rPr>
              <a:t>shutter speed</a:t>
            </a:r>
            <a:r>
              <a:rPr lang="en-US" altLang="zh-TW" dirty="0" smtClean="0"/>
              <a:t> and </a:t>
            </a:r>
            <a:r>
              <a:rPr lang="en-US" altLang="zh-TW" b="1" dirty="0" smtClean="0">
                <a:solidFill>
                  <a:srgbClr val="0000FF"/>
                </a:solidFill>
              </a:rPr>
              <a:t>f-number</a:t>
            </a:r>
            <a:r>
              <a:rPr lang="en-US" altLang="zh-TW" dirty="0" smtClean="0"/>
              <a:t>, </a:t>
            </a:r>
            <a:r>
              <a:rPr lang="en-US" altLang="zh-TW" dirty="0"/>
              <a:t>such that all combinations that yield the same </a:t>
            </a:r>
            <a:r>
              <a:rPr lang="en-US" altLang="zh-TW" dirty="0" smtClean="0"/>
              <a:t>exposure have </a:t>
            </a:r>
            <a:r>
              <a:rPr lang="en-US" altLang="zh-TW" dirty="0"/>
              <a:t>the same </a:t>
            </a:r>
            <a:r>
              <a:rPr lang="en-US" altLang="zh-TW" b="1" dirty="0">
                <a:solidFill>
                  <a:srgbClr val="0000FF"/>
                </a:solidFill>
              </a:rPr>
              <a:t>EV value</a:t>
            </a:r>
            <a:r>
              <a:rPr lang="en-US" altLang="zh-TW" dirty="0"/>
              <a:t> (for any fixed scene </a:t>
            </a:r>
            <a:r>
              <a:rPr lang="en-US" altLang="zh-TW" dirty="0" smtClean="0"/>
              <a:t>luminance). </a:t>
            </a:r>
            <a:r>
              <a:rPr lang="en-US" altLang="zh-TW" dirty="0"/>
              <a:t>Exposure value is also used to indicate an interval on the photographic exposure scale, with a difference of 1 EV corresponding to a standard power-of-2 exposure step, commonly referred to as a </a:t>
            </a:r>
            <a:r>
              <a:rPr lang="en-US" altLang="zh-TW" b="1" dirty="0"/>
              <a:t>stop</a:t>
            </a:r>
            <a:r>
              <a:rPr lang="en-US" altLang="zh-TW" dirty="0" smtClean="0"/>
              <a:t>.</a:t>
            </a:r>
            <a:endParaRPr lang="en-US" altLang="zh-TW" baseline="30000" dirty="0" smtClean="0"/>
          </a:p>
          <a:p>
            <a:r>
              <a:rPr lang="en-US" altLang="zh-TW" b="1" dirty="0" smtClean="0"/>
              <a:t>Oversampled binary image sensor</a:t>
            </a:r>
          </a:p>
          <a:p>
            <a:r>
              <a:rPr lang="en-US" altLang="zh-TW" b="1" dirty="0" smtClean="0"/>
              <a:t>Poisson</a:t>
            </a:r>
            <a:r>
              <a:rPr lang="zh-TW" altLang="en-US" b="1" dirty="0" smtClean="0"/>
              <a:t>分佈</a:t>
            </a:r>
            <a:r>
              <a:rPr lang="zh-TW" altLang="en-US" dirty="0" smtClean="0"/>
              <a:t>（</a:t>
            </a:r>
            <a:r>
              <a:rPr lang="en-US" altLang="zh-TW" dirty="0" smtClean="0"/>
              <a:t>Poisson </a:t>
            </a:r>
            <a:r>
              <a:rPr lang="en-US" altLang="zh-TW" dirty="0"/>
              <a:t>distribution</a:t>
            </a:r>
            <a:r>
              <a:rPr lang="zh-TW" altLang="en-US" dirty="0" smtClean="0"/>
              <a:t>）</a:t>
            </a:r>
            <a:endParaRPr lang="en-US" altLang="zh-TW" dirty="0" smtClean="0"/>
          </a:p>
          <a:p>
            <a:pPr lvl="1"/>
            <a:r>
              <a:rPr lang="zh-TW" altLang="en-US" dirty="0" smtClean="0"/>
              <a:t>又</a:t>
            </a:r>
            <a:r>
              <a:rPr lang="zh-TW" altLang="en-US" dirty="0"/>
              <a:t>稱卜瓦松小數法則（</a:t>
            </a:r>
            <a:r>
              <a:rPr lang="en-US" altLang="zh-TW" dirty="0"/>
              <a:t>Poisson law of small numbers</a:t>
            </a:r>
            <a:r>
              <a:rPr lang="zh-TW" altLang="en-US" dirty="0"/>
              <a:t>），是一種</a:t>
            </a:r>
            <a:r>
              <a:rPr lang="zh-TW" altLang="en-US" dirty="0">
                <a:hlinkClick r:id="rId2" tooltip="統計"/>
              </a:rPr>
              <a:t>統計</a:t>
            </a:r>
            <a:r>
              <a:rPr lang="zh-TW" altLang="en-US" dirty="0"/>
              <a:t>與</a:t>
            </a:r>
            <a:r>
              <a:rPr lang="zh-TW" altLang="en-US" dirty="0">
                <a:hlinkClick r:id="rId3" tooltip="機率"/>
              </a:rPr>
              <a:t>機率</a:t>
            </a:r>
            <a:r>
              <a:rPr lang="zh-TW" altLang="en-US" dirty="0"/>
              <a:t>學裡常見到的</a:t>
            </a:r>
            <a:r>
              <a:rPr lang="zh-TW" altLang="en-US" dirty="0">
                <a:hlinkClick r:id="rId4" tooltip="機率分佈"/>
              </a:rPr>
              <a:t>離散機率分佈</a:t>
            </a:r>
            <a:r>
              <a:rPr lang="zh-TW" altLang="en-US" dirty="0"/>
              <a:t>，由</a:t>
            </a:r>
            <a:r>
              <a:rPr lang="zh-TW" altLang="en-US" dirty="0">
                <a:hlinkClick r:id="rId5" tooltip="法國"/>
              </a:rPr>
              <a:t>法國</a:t>
            </a:r>
            <a:r>
              <a:rPr lang="zh-TW" altLang="en-US" dirty="0">
                <a:hlinkClick r:id="rId6" tooltip="數學家"/>
              </a:rPr>
              <a:t>數學家</a:t>
            </a:r>
            <a:r>
              <a:rPr lang="zh-TW" altLang="en-US" dirty="0">
                <a:hlinkClick r:id="rId7" tooltip="西莫恩·丹尼·卜瓦松"/>
              </a:rPr>
              <a:t>西莫恩</a:t>
            </a:r>
            <a:r>
              <a:rPr lang="en-US" altLang="zh-TW" dirty="0">
                <a:hlinkClick r:id="rId7" tooltip="西莫恩·丹尼·卜瓦松"/>
              </a:rPr>
              <a:t>·</a:t>
            </a:r>
            <a:r>
              <a:rPr lang="zh-TW" altLang="en-US" dirty="0">
                <a:hlinkClick r:id="rId7" tooltip="西莫恩·丹尼·卜瓦松"/>
              </a:rPr>
              <a:t>德尼</a:t>
            </a:r>
            <a:r>
              <a:rPr lang="en-US" altLang="zh-TW" dirty="0">
                <a:hlinkClick r:id="rId7" tooltip="西莫恩·丹尼·卜瓦松"/>
              </a:rPr>
              <a:t>·</a:t>
            </a:r>
            <a:r>
              <a:rPr lang="zh-TW" altLang="en-US" dirty="0">
                <a:hlinkClick r:id="rId7" tooltip="西莫恩·丹尼·卜瓦松"/>
              </a:rPr>
              <a:t>卜瓦松</a:t>
            </a:r>
            <a:r>
              <a:rPr lang="zh-TW" altLang="en-US" dirty="0"/>
              <a:t>（</a:t>
            </a:r>
            <a:r>
              <a:rPr lang="en-US" altLang="zh-TW" dirty="0" err="1"/>
              <a:t>Siméon</a:t>
            </a:r>
            <a:r>
              <a:rPr lang="en-US" altLang="zh-TW" dirty="0"/>
              <a:t>-Denis Poisson</a:t>
            </a:r>
            <a:r>
              <a:rPr lang="zh-TW" altLang="en-US" dirty="0"/>
              <a:t>）在</a:t>
            </a:r>
            <a:r>
              <a:rPr lang="en-US" altLang="zh-TW" dirty="0"/>
              <a:t>1838</a:t>
            </a:r>
            <a:r>
              <a:rPr lang="zh-TW" altLang="en-US" dirty="0"/>
              <a:t>年時發表。</a:t>
            </a:r>
            <a:endParaRPr lang="en-US" altLang="zh-TW" b="1" dirty="0" smtClean="0"/>
          </a:p>
          <a:p>
            <a:endParaRPr lang="en-US" altLang="zh-TW" b="1" dirty="0" smtClean="0"/>
          </a:p>
          <a:p>
            <a:endParaRPr lang="en-US" altLang="zh-TW" b="1" dirty="0"/>
          </a:p>
          <a:p>
            <a:endParaRPr lang="zh-TW" altLang="en-US" dirty="0"/>
          </a:p>
          <a:p>
            <a:endParaRPr lang="en-US" altLang="zh-TW" dirty="0"/>
          </a:p>
        </p:txBody>
      </p:sp>
      <p:sp>
        <p:nvSpPr>
          <p:cNvPr id="3" name="標題 2"/>
          <p:cNvSpPr>
            <a:spLocks noGrp="1"/>
          </p:cNvSpPr>
          <p:nvPr>
            <p:ph type="title"/>
          </p:nvPr>
        </p:nvSpPr>
        <p:spPr/>
        <p:txBody>
          <a:bodyPr/>
          <a:lstStyle/>
          <a:p>
            <a:r>
              <a:rPr lang="en-US" altLang="zh-TW" dirty="0" smtClean="0"/>
              <a:t>Backup (2)</a:t>
            </a:r>
            <a:endParaRPr lang="zh-TW" altLang="en-US" dirty="0"/>
          </a:p>
        </p:txBody>
      </p:sp>
    </p:spTree>
    <p:extLst>
      <p:ext uri="{BB962C8B-B14F-4D97-AF65-F5344CB8AC3E}">
        <p14:creationId xmlns:p14="http://schemas.microsoft.com/office/powerpoint/2010/main" val="1782896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2"/>
          </p:nvPr>
        </p:nvSpPr>
        <p:spPr/>
        <p:txBody>
          <a:bodyPr/>
          <a:lstStyle/>
          <a:p>
            <a:r>
              <a:rPr lang="en-US" altLang="zh-TW" b="1" dirty="0"/>
              <a:t>Edge enhancement</a:t>
            </a:r>
            <a:r>
              <a:rPr lang="en-US" altLang="zh-TW" dirty="0"/>
              <a:t> is an </a:t>
            </a:r>
            <a:r>
              <a:rPr lang="en-US" altLang="zh-TW" dirty="0" smtClean="0"/>
              <a:t>image processing </a:t>
            </a:r>
            <a:r>
              <a:rPr lang="en-US" altLang="zh-TW" dirty="0"/>
              <a:t>filter that enhances the edge contrast of an </a:t>
            </a:r>
            <a:r>
              <a:rPr lang="en-US" altLang="zh-TW" dirty="0" smtClean="0"/>
              <a:t>image or video </a:t>
            </a:r>
            <a:r>
              <a:rPr lang="en-US" altLang="zh-TW" dirty="0"/>
              <a:t>in an attempt to improve its </a:t>
            </a:r>
            <a:r>
              <a:rPr lang="en-US" altLang="zh-TW" dirty="0" smtClean="0"/>
              <a:t>acutance </a:t>
            </a:r>
            <a:r>
              <a:rPr lang="en-US" altLang="zh-TW" dirty="0"/>
              <a:t>(apparent sharpness).</a:t>
            </a:r>
          </a:p>
          <a:p>
            <a:pPr lvl="1"/>
            <a:r>
              <a:rPr lang="en-US" altLang="zh-TW" dirty="0"/>
              <a:t>The filter works by identifying sharp edge boundaries in the image, such as the edge between a subject and a background of a contrasting color, and increasing the image contrast in the area immediately around the edge. This has the effect of creating subtle bright and dark highlights on either side of any edges in the image, called </a:t>
            </a:r>
            <a:r>
              <a:rPr lang="en-US" altLang="zh-TW" dirty="0" smtClean="0"/>
              <a:t>overshoot </a:t>
            </a:r>
            <a:r>
              <a:rPr lang="en-US" altLang="zh-TW" dirty="0"/>
              <a:t>and undershoot, leading the edge to look more defined when viewed from a typical viewing distance.</a:t>
            </a:r>
          </a:p>
          <a:p>
            <a:pPr lvl="1"/>
            <a:r>
              <a:rPr lang="en-US" altLang="zh-TW" dirty="0"/>
              <a:t>The process is prevalent in the video field, appearing to some degree in the majority of TV broadcasts and </a:t>
            </a:r>
            <a:r>
              <a:rPr lang="en-US" altLang="zh-TW" dirty="0" smtClean="0"/>
              <a:t>DVDs. </a:t>
            </a:r>
            <a:r>
              <a:rPr lang="en-US" altLang="zh-TW" dirty="0"/>
              <a:t>A modern television set's "sharpness" control is an example of edge enhancement. It is also widely used in </a:t>
            </a:r>
            <a:r>
              <a:rPr lang="en-US" altLang="zh-TW" dirty="0" smtClean="0"/>
              <a:t>computer prin</a:t>
            </a:r>
            <a:r>
              <a:rPr lang="en-US" altLang="zh-TW" dirty="0" smtClean="0"/>
              <a:t>ters</a:t>
            </a:r>
            <a:r>
              <a:rPr lang="en-US" altLang="zh-TW" dirty="0" smtClean="0"/>
              <a:t> </a:t>
            </a:r>
            <a:r>
              <a:rPr lang="en-US" altLang="zh-TW" dirty="0"/>
              <a:t>especially for font or/and graphics to get a better printing quality. Most </a:t>
            </a:r>
            <a:r>
              <a:rPr lang="en-US" altLang="zh-TW" dirty="0" smtClean="0"/>
              <a:t>digital cameras </a:t>
            </a:r>
            <a:r>
              <a:rPr lang="en-US" altLang="zh-TW" dirty="0"/>
              <a:t>also perform some edge enhancement, which in some cases cannot be adjusted</a:t>
            </a:r>
            <a:r>
              <a:rPr lang="en-US" altLang="zh-TW" dirty="0" smtClean="0"/>
              <a:t>.</a:t>
            </a:r>
          </a:p>
          <a:p>
            <a:endParaRPr lang="zh-TW" altLang="en-US" dirty="0"/>
          </a:p>
        </p:txBody>
      </p:sp>
      <p:sp>
        <p:nvSpPr>
          <p:cNvPr id="3" name="標題 2"/>
          <p:cNvSpPr>
            <a:spLocks noGrp="1"/>
          </p:cNvSpPr>
          <p:nvPr>
            <p:ph type="title"/>
          </p:nvPr>
        </p:nvSpPr>
        <p:spPr/>
        <p:txBody>
          <a:bodyPr/>
          <a:lstStyle/>
          <a:p>
            <a:r>
              <a:rPr lang="en-US" altLang="zh-TW" dirty="0" smtClean="0"/>
              <a:t>Backup (3)</a:t>
            </a:r>
            <a:endParaRPr lang="zh-TW" altLang="en-US" dirty="0"/>
          </a:p>
        </p:txBody>
      </p:sp>
    </p:spTree>
    <p:extLst>
      <p:ext uri="{BB962C8B-B14F-4D97-AF65-F5344CB8AC3E}">
        <p14:creationId xmlns:p14="http://schemas.microsoft.com/office/powerpoint/2010/main" val="3940234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2"/>
          </p:nvPr>
        </p:nvSpPr>
        <p:spPr/>
        <p:txBody>
          <a:bodyPr/>
          <a:lstStyle/>
          <a:p>
            <a:r>
              <a:rPr lang="zh-TW" altLang="en-US" dirty="0"/>
              <a:t>抗眩光處理</a:t>
            </a:r>
            <a:r>
              <a:rPr lang="en-US" altLang="zh-TW" dirty="0"/>
              <a:t>(Anti-Glare</a:t>
            </a:r>
            <a:r>
              <a:rPr lang="en-US" altLang="zh-TW" dirty="0" smtClean="0"/>
              <a:t>),</a:t>
            </a:r>
          </a:p>
          <a:p>
            <a:pPr lvl="1"/>
            <a:r>
              <a:rPr lang="zh-TW" altLang="en-US" dirty="0" smtClean="0"/>
              <a:t>為</a:t>
            </a:r>
            <a:r>
              <a:rPr lang="zh-TW" altLang="en-US" dirty="0"/>
              <a:t>利用擴散反射的原理</a:t>
            </a:r>
            <a:r>
              <a:rPr lang="en-US" altLang="zh-TW" dirty="0"/>
              <a:t>,</a:t>
            </a:r>
            <a:r>
              <a:rPr lang="zh-TW" altLang="en-US" dirty="0"/>
              <a:t>將外來光源以亂反射達到眩光目的</a:t>
            </a:r>
            <a:r>
              <a:rPr lang="en-US" altLang="zh-TW" dirty="0"/>
              <a:t>.</a:t>
            </a:r>
            <a:r>
              <a:rPr lang="zh-TW" altLang="en-US" dirty="0"/>
              <a:t>眩光表面為一凹凸不平的狀態</a:t>
            </a:r>
            <a:r>
              <a:rPr lang="en-US" altLang="zh-TW" dirty="0"/>
              <a:t>,</a:t>
            </a:r>
            <a:r>
              <a:rPr lang="zh-TW" altLang="en-US" dirty="0"/>
              <a:t>鍍膜或製作過程中需要非常注意表面凹凸顆粒的大小均勻程度</a:t>
            </a:r>
            <a:r>
              <a:rPr lang="en-US" altLang="zh-TW" dirty="0"/>
              <a:t>,</a:t>
            </a:r>
            <a:r>
              <a:rPr lang="zh-TW" altLang="en-US" dirty="0"/>
              <a:t>否則將會發生亮點</a:t>
            </a:r>
            <a:r>
              <a:rPr lang="en-US" altLang="zh-TW" dirty="0"/>
              <a:t>(Spark)</a:t>
            </a:r>
            <a:r>
              <a:rPr lang="zh-TW" altLang="en-US" dirty="0"/>
              <a:t>現象</a:t>
            </a:r>
            <a:r>
              <a:rPr lang="en-US" altLang="zh-TW" dirty="0"/>
              <a:t>,</a:t>
            </a:r>
            <a:r>
              <a:rPr lang="zh-TW" altLang="en-US" dirty="0"/>
              <a:t>嚴重影響螢幕可視性及舒適性</a:t>
            </a:r>
            <a:r>
              <a:rPr lang="en-US" altLang="zh-TW" dirty="0" smtClean="0"/>
              <a:t>.</a:t>
            </a:r>
            <a:r>
              <a:rPr lang="en-US" altLang="zh-TW" dirty="0"/>
              <a:t/>
            </a:r>
            <a:br>
              <a:rPr lang="en-US" altLang="zh-TW" dirty="0"/>
            </a:br>
            <a:r>
              <a:rPr lang="zh-TW" altLang="en-US" dirty="0"/>
              <a:t>特點</a:t>
            </a:r>
            <a:r>
              <a:rPr lang="en-US" altLang="zh-TW" dirty="0"/>
              <a:t>:</a:t>
            </a:r>
            <a:br>
              <a:rPr lang="en-US" altLang="zh-TW" dirty="0"/>
            </a:br>
            <a:r>
              <a:rPr lang="en-US" altLang="zh-TW" dirty="0"/>
              <a:t>1. </a:t>
            </a:r>
            <a:r>
              <a:rPr lang="zh-TW" altLang="en-US" dirty="0"/>
              <a:t>表面硬度高</a:t>
            </a:r>
            <a:r>
              <a:rPr lang="en-US" altLang="zh-TW" dirty="0"/>
              <a:t>,</a:t>
            </a:r>
            <a:r>
              <a:rPr lang="zh-TW" altLang="en-US" dirty="0"/>
              <a:t>耐擦傷性佳</a:t>
            </a:r>
            <a:br>
              <a:rPr lang="zh-TW" altLang="en-US" dirty="0"/>
            </a:br>
            <a:r>
              <a:rPr lang="en-US" altLang="zh-TW" dirty="0"/>
              <a:t>2. </a:t>
            </a:r>
            <a:r>
              <a:rPr lang="zh-TW" altLang="en-US" dirty="0"/>
              <a:t>可視性及舒適性佳</a:t>
            </a:r>
            <a:r>
              <a:rPr lang="en-US" altLang="zh-TW" dirty="0"/>
              <a:t>,</a:t>
            </a:r>
            <a:r>
              <a:rPr lang="zh-TW" altLang="en-US" dirty="0"/>
              <a:t>適於</a:t>
            </a:r>
            <a:r>
              <a:rPr lang="en-US" altLang="zh-TW" dirty="0"/>
              <a:t>display</a:t>
            </a:r>
            <a:r>
              <a:rPr lang="zh-TW" altLang="en-US" dirty="0"/>
              <a:t>方面應用</a:t>
            </a:r>
            <a:br>
              <a:rPr lang="zh-TW" altLang="en-US" dirty="0"/>
            </a:br>
            <a:r>
              <a:rPr lang="en-US" altLang="zh-TW" dirty="0"/>
              <a:t>3. </a:t>
            </a:r>
            <a:r>
              <a:rPr lang="zh-TW" altLang="en-US" dirty="0"/>
              <a:t>可提供</a:t>
            </a:r>
            <a:r>
              <a:rPr lang="en-US" altLang="zh-TW" dirty="0"/>
              <a:t>AG</a:t>
            </a:r>
            <a:r>
              <a:rPr lang="zh-TW" altLang="en-US" dirty="0"/>
              <a:t>玻璃</a:t>
            </a:r>
            <a:r>
              <a:rPr lang="en-US" altLang="zh-TW" dirty="0"/>
              <a:t>,AG</a:t>
            </a:r>
            <a:r>
              <a:rPr lang="zh-TW" altLang="en-US" dirty="0"/>
              <a:t>壓克力</a:t>
            </a:r>
            <a:r>
              <a:rPr lang="en-US" altLang="zh-TW" dirty="0"/>
              <a:t>,PC</a:t>
            </a:r>
            <a:r>
              <a:rPr lang="zh-TW" altLang="en-US" dirty="0"/>
              <a:t>等產品</a:t>
            </a:r>
            <a:br>
              <a:rPr lang="zh-TW" altLang="en-US" dirty="0"/>
            </a:br>
            <a:r>
              <a:rPr lang="en-US" altLang="zh-TW" dirty="0"/>
              <a:t>4. </a:t>
            </a:r>
            <a:r>
              <a:rPr lang="zh-TW" altLang="en-US" dirty="0"/>
              <a:t>具有高度價格競爭力</a:t>
            </a:r>
          </a:p>
        </p:txBody>
      </p:sp>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2359516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2"/>
          </p:nvPr>
        </p:nvSpPr>
        <p:spPr/>
        <p:txBody>
          <a:bodyPr/>
          <a:lstStyle/>
          <a:p>
            <a:endParaRPr lang="zh-TW" altLang="en-US" dirty="0"/>
          </a:p>
        </p:txBody>
      </p:sp>
      <p:sp>
        <p:nvSpPr>
          <p:cNvPr id="3" name="標題 2"/>
          <p:cNvSpPr>
            <a:spLocks noGrp="1"/>
          </p:cNvSpPr>
          <p:nvPr>
            <p:ph type="title"/>
          </p:nvPr>
        </p:nvSpPr>
        <p:spPr/>
        <p:txBody>
          <a:bodyPr/>
          <a:lstStyle/>
          <a:p>
            <a:r>
              <a:rPr lang="en-US" altLang="zh-TW" smtClean="0"/>
              <a:t>CMOS sensor</a:t>
            </a: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708720"/>
            <a:ext cx="8748464" cy="528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108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732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92696"/>
            <a:ext cx="8532404" cy="502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25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600075"/>
            <a:ext cx="8377559" cy="5740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3730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7189"/>
            <a:ext cx="8957181" cy="566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17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half" idx="2"/>
          </p:nvPr>
        </p:nvSpPr>
        <p:spPr/>
        <p:txBody>
          <a:bodyPr/>
          <a:lstStyle/>
          <a:p>
            <a:endParaRPr lang="zh-TW"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52500"/>
            <a:ext cx="9068016" cy="456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6727246"/>
      </p:ext>
    </p:extLst>
  </p:cSld>
  <p:clrMapOvr>
    <a:masterClrMapping/>
  </p:clrMapOvr>
</p:sld>
</file>

<file path=ppt/theme/theme1.xml><?xml version="1.0" encoding="utf-8"?>
<a:theme xmlns:a="http://schemas.openxmlformats.org/drawingml/2006/main" name="Socle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2">
      <a:majorFont>
        <a:latin typeface="Futura Bk BT"/>
        <a:ea typeface="微軟正黑體"/>
        <a:cs typeface=""/>
      </a:majorFont>
      <a:minorFont>
        <a:latin typeface="Futura Bk BT"/>
        <a:ea typeface="微軟正黑體"/>
        <a:cs typeface=""/>
      </a:minorFont>
    </a:fontScheme>
    <a:fmtScheme name="匯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11100</TotalTime>
  <Words>992</Words>
  <Application>Microsoft Office PowerPoint</Application>
  <PresentationFormat>如螢幕大小 (4:3)</PresentationFormat>
  <Paragraphs>97</Paragraphs>
  <Slides>50</Slides>
  <Notes>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50</vt:i4>
      </vt:variant>
    </vt:vector>
  </HeadingPairs>
  <TitlesOfParts>
    <vt:vector size="59" baseType="lpstr">
      <vt:lpstr>Arial</vt:lpstr>
      <vt:lpstr>新細明體</vt:lpstr>
      <vt:lpstr>Futura Bk BT</vt:lpstr>
      <vt:lpstr>微軟正黑體</vt:lpstr>
      <vt:lpstr>Arial Unicode MS</vt:lpstr>
      <vt:lpstr>Futura LT Book</vt:lpstr>
      <vt:lpstr>Calibri</vt:lpstr>
      <vt:lpstr>Wingdings</vt:lpstr>
      <vt:lpstr>Socle佈景主題</vt:lpstr>
      <vt:lpstr>ISP Introduction</vt:lpstr>
      <vt:lpstr>ISP</vt:lpstr>
      <vt:lpstr>Image Pipeline</vt:lpstr>
      <vt:lpstr>CMOS sensor</vt:lpstr>
      <vt:lpstr>CMOS sensor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Color Interpolation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Edge Enhancement</vt:lpstr>
      <vt:lpstr>Edge Enhancement</vt:lpstr>
      <vt:lpstr>PowerPoint 簡報</vt:lpstr>
      <vt:lpstr>PowerPoint 簡報</vt:lpstr>
      <vt:lpstr>PowerPoint 簡報</vt:lpstr>
      <vt:lpstr>CCD vs CMOS (Backup)</vt:lpstr>
      <vt:lpstr>CCD vs CMOS (Backup)</vt:lpstr>
      <vt:lpstr>Measurement noise</vt:lpstr>
      <vt:lpstr>CMOS Image Sensor Operational Sequence </vt:lpstr>
      <vt:lpstr>PowerPoint 簡報</vt:lpstr>
      <vt:lpstr>PowerPoint 簡報</vt:lpstr>
      <vt:lpstr>PowerPoint 簡報</vt:lpstr>
      <vt:lpstr>PowerPoint 簡報</vt:lpstr>
      <vt:lpstr>AE / AF / AWB (I)</vt:lpstr>
      <vt:lpstr>AE / AF / AWB (II)</vt:lpstr>
      <vt:lpstr>Backup (1)</vt:lpstr>
      <vt:lpstr>Backup (2)</vt:lpstr>
      <vt:lpstr>Backup (3)</vt:lpstr>
      <vt:lpstr>PowerPoint 簡報</vt:lpstr>
      <vt:lpstr>PowerPoint 簡報</vt:lpstr>
    </vt:vector>
  </TitlesOfParts>
  <Company>socle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Socle PPT Template</dc:title>
  <dc:creator>Final</dc:creator>
  <cp:lastModifiedBy>tcchen 陳道正</cp:lastModifiedBy>
  <cp:revision>993</cp:revision>
  <dcterms:created xsi:type="dcterms:W3CDTF">2014-03-21T11:14:59Z</dcterms:created>
  <dcterms:modified xsi:type="dcterms:W3CDTF">2015-06-10T02:23:27Z</dcterms:modified>
</cp:coreProperties>
</file>